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sldIdLst>
    <p:sldId id="257" r:id="rId2"/>
    <p:sldId id="258" r:id="rId3"/>
    <p:sldId id="297" r:id="rId4"/>
    <p:sldId id="302" r:id="rId5"/>
    <p:sldId id="298" r:id="rId6"/>
    <p:sldId id="261" r:id="rId7"/>
    <p:sldId id="259" r:id="rId8"/>
    <p:sldId id="287" r:id="rId9"/>
    <p:sldId id="260" r:id="rId10"/>
    <p:sldId id="286" r:id="rId11"/>
    <p:sldId id="303" r:id="rId12"/>
    <p:sldId id="305" r:id="rId13"/>
    <p:sldId id="306" r:id="rId14"/>
    <p:sldId id="307" r:id="rId15"/>
    <p:sldId id="299" r:id="rId16"/>
    <p:sldId id="300" r:id="rId17"/>
    <p:sldId id="301" r:id="rId18"/>
    <p:sldId id="263" r:id="rId19"/>
    <p:sldId id="264" r:id="rId20"/>
    <p:sldId id="265" r:id="rId21"/>
    <p:sldId id="267" r:id="rId22"/>
    <p:sldId id="269" r:id="rId23"/>
    <p:sldId id="270" r:id="rId24"/>
    <p:sldId id="294" r:id="rId25"/>
    <p:sldId id="295" r:id="rId26"/>
    <p:sldId id="296" r:id="rId27"/>
    <p:sldId id="309" r:id="rId28"/>
    <p:sldId id="312" r:id="rId29"/>
    <p:sldId id="313" r:id="rId30"/>
    <p:sldId id="314" r:id="rId31"/>
    <p:sldId id="315" r:id="rId32"/>
    <p:sldId id="316" r:id="rId33"/>
    <p:sldId id="317" r:id="rId34"/>
    <p:sldId id="321" r:id="rId35"/>
    <p:sldId id="322" r:id="rId36"/>
    <p:sldId id="323" r:id="rId37"/>
    <p:sldId id="324" r:id="rId38"/>
    <p:sldId id="325" r:id="rId39"/>
    <p:sldId id="326" r:id="rId40"/>
    <p:sldId id="327" r:id="rId41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0" autoAdjust="0"/>
    <p:restoredTop sz="94581" autoAdjust="0"/>
  </p:normalViewPr>
  <p:slideViewPr>
    <p:cSldViewPr>
      <p:cViewPr varScale="1">
        <p:scale>
          <a:sx n="67" d="100"/>
          <a:sy n="67" d="100"/>
        </p:scale>
        <p:origin x="1392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24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D46BD1C-B8FE-4690-A46C-B1CA5403911C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/>
      <dgm:spPr/>
    </dgm:pt>
    <dgm:pt modelId="{54D516F8-51DD-4A31-91DD-FA5C4B94615E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pt-BR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rPr>
            <a:t>Ondas Mecânicas</a:t>
          </a:r>
          <a:endParaRPr kumimoji="0" lang="pt-BR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endParaRPr>
        </a:p>
      </dgm:t>
    </dgm:pt>
    <dgm:pt modelId="{7905472B-F7DA-464E-9041-EEA345638155}" type="parTrans" cxnId="{095908A5-E452-4AA3-9470-4E82AD9647A6}">
      <dgm:prSet/>
      <dgm:spPr/>
    </dgm:pt>
    <dgm:pt modelId="{82C58784-20A3-411A-A79C-32C0AAEB7A32}" type="sibTrans" cxnId="{095908A5-E452-4AA3-9470-4E82AD9647A6}">
      <dgm:prSet/>
      <dgm:spPr/>
    </dgm:pt>
    <dgm:pt modelId="{28008523-0F97-4CC9-85C5-6C7998BE34DE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pt-BR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rPr>
            <a:t>Som</a:t>
          </a:r>
          <a:endParaRPr kumimoji="0" lang="pt-BR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endParaRPr>
        </a:p>
      </dgm:t>
    </dgm:pt>
    <dgm:pt modelId="{34744546-F611-436A-8BD5-A5C3A75890B5}" type="parTrans" cxnId="{897FD766-FB59-4A83-82C4-98FB24BCAEC8}">
      <dgm:prSet/>
      <dgm:spPr/>
    </dgm:pt>
    <dgm:pt modelId="{CAAB6ADD-CD7B-4A7B-8B85-0478357CB785}" type="sibTrans" cxnId="{897FD766-FB59-4A83-82C4-98FB24BCAEC8}">
      <dgm:prSet/>
      <dgm:spPr/>
    </dgm:pt>
    <dgm:pt modelId="{7FB17009-A071-4E3B-AA0A-E89C5B0D2600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pt-BR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rPr>
            <a:t>Onda em corda</a:t>
          </a:r>
          <a:endParaRPr kumimoji="0" lang="pt-BR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endParaRPr>
        </a:p>
      </dgm:t>
    </dgm:pt>
    <dgm:pt modelId="{3259E3DE-06E3-470F-946C-C369C5DC9ACC}" type="parTrans" cxnId="{0DBEDD3B-A90E-4F99-A1F5-835853C8A29D}">
      <dgm:prSet/>
      <dgm:spPr/>
    </dgm:pt>
    <dgm:pt modelId="{7D598077-0BA5-4E68-A097-E3CF3BE05A25}" type="sibTrans" cxnId="{0DBEDD3B-A90E-4F99-A1F5-835853C8A29D}">
      <dgm:prSet/>
      <dgm:spPr/>
    </dgm:pt>
    <dgm:pt modelId="{2A5C8DE3-FB5E-4BC4-968D-8C282B88B5FD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pt-BR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rPr>
            <a:t>Onda em mola</a:t>
          </a:r>
          <a:endParaRPr kumimoji="0" lang="pt-BR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endParaRPr>
        </a:p>
      </dgm:t>
    </dgm:pt>
    <dgm:pt modelId="{24EC6EF5-7894-474E-A83D-E32FF1B22D59}" type="parTrans" cxnId="{C2166E42-A534-42D6-8F21-0AC52FA7C7F0}">
      <dgm:prSet/>
      <dgm:spPr/>
    </dgm:pt>
    <dgm:pt modelId="{05018F16-FD18-4871-A024-996BD9FABB5B}" type="sibTrans" cxnId="{C2166E42-A534-42D6-8F21-0AC52FA7C7F0}">
      <dgm:prSet/>
      <dgm:spPr/>
    </dgm:pt>
    <dgm:pt modelId="{23AAC4A0-9E43-4D29-AF38-46C2CD3839F5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pt-BR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rPr>
            <a:t>Ondas na água</a:t>
          </a:r>
          <a:endParaRPr kumimoji="0" lang="pt-BR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endParaRPr>
        </a:p>
      </dgm:t>
    </dgm:pt>
    <dgm:pt modelId="{356AF5A1-0822-4FF1-83E7-C7409486655F}" type="parTrans" cxnId="{945C97F7-0FC5-4F82-A4A7-963D5CCFD2E9}">
      <dgm:prSet/>
      <dgm:spPr/>
    </dgm:pt>
    <dgm:pt modelId="{343D86B3-B192-4A53-B1EF-F28001A6AB1D}" type="sibTrans" cxnId="{945C97F7-0FC5-4F82-A4A7-963D5CCFD2E9}">
      <dgm:prSet/>
      <dgm:spPr/>
    </dgm:pt>
    <dgm:pt modelId="{D3B53D0A-60CE-4222-B21F-D5BB16E98EA4}" type="pres">
      <dgm:prSet presAssocID="{5D46BD1C-B8FE-4690-A46C-B1CA5403911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C93F86C2-0338-4AE8-A054-EA10982BE04C}" type="pres">
      <dgm:prSet presAssocID="{54D516F8-51DD-4A31-91DD-FA5C4B94615E}" presName="hierRoot1" presStyleCnt="0">
        <dgm:presLayoutVars>
          <dgm:hierBranch/>
        </dgm:presLayoutVars>
      </dgm:prSet>
      <dgm:spPr/>
    </dgm:pt>
    <dgm:pt modelId="{5A132CC3-7D05-452A-87B5-67CE62547D68}" type="pres">
      <dgm:prSet presAssocID="{54D516F8-51DD-4A31-91DD-FA5C4B94615E}" presName="rootComposite1" presStyleCnt="0"/>
      <dgm:spPr/>
    </dgm:pt>
    <dgm:pt modelId="{E8B17845-4511-4B7A-BE68-7C4E3B03A7E9}" type="pres">
      <dgm:prSet presAssocID="{54D516F8-51DD-4A31-91DD-FA5C4B94615E}" presName="rootText1" presStyleLbl="node0" presStyleIdx="0" presStyleCnt="1">
        <dgm:presLayoutVars>
          <dgm:chPref val="3"/>
        </dgm:presLayoutVars>
      </dgm:prSet>
      <dgm:spPr/>
    </dgm:pt>
    <dgm:pt modelId="{2E1F3B25-124F-4D91-A91A-2140585557F7}" type="pres">
      <dgm:prSet presAssocID="{54D516F8-51DD-4A31-91DD-FA5C4B94615E}" presName="rootConnector1" presStyleLbl="node1" presStyleIdx="0" presStyleCnt="0"/>
      <dgm:spPr/>
    </dgm:pt>
    <dgm:pt modelId="{4883F4AF-DF72-4CCB-94A0-8844817B2B22}" type="pres">
      <dgm:prSet presAssocID="{54D516F8-51DD-4A31-91DD-FA5C4B94615E}" presName="hierChild2" presStyleCnt="0"/>
      <dgm:spPr/>
    </dgm:pt>
    <dgm:pt modelId="{1CA5980A-FD43-43CE-A164-09EE1F2B6C6B}" type="pres">
      <dgm:prSet presAssocID="{34744546-F611-436A-8BD5-A5C3A75890B5}" presName="Name35" presStyleLbl="parChTrans1D2" presStyleIdx="0" presStyleCnt="4"/>
      <dgm:spPr/>
    </dgm:pt>
    <dgm:pt modelId="{5459911C-827A-4471-9CAE-090C9361C3A8}" type="pres">
      <dgm:prSet presAssocID="{28008523-0F97-4CC9-85C5-6C7998BE34DE}" presName="hierRoot2" presStyleCnt="0">
        <dgm:presLayoutVars>
          <dgm:hierBranch/>
        </dgm:presLayoutVars>
      </dgm:prSet>
      <dgm:spPr/>
    </dgm:pt>
    <dgm:pt modelId="{5580F25C-B450-4DD2-AFEF-1DD3C12D5181}" type="pres">
      <dgm:prSet presAssocID="{28008523-0F97-4CC9-85C5-6C7998BE34DE}" presName="rootComposite" presStyleCnt="0"/>
      <dgm:spPr/>
    </dgm:pt>
    <dgm:pt modelId="{2568BEAF-55E4-479A-A174-595FD9F8733A}" type="pres">
      <dgm:prSet presAssocID="{28008523-0F97-4CC9-85C5-6C7998BE34DE}" presName="rootText" presStyleLbl="node2" presStyleIdx="0" presStyleCnt="4">
        <dgm:presLayoutVars>
          <dgm:chPref val="3"/>
        </dgm:presLayoutVars>
      </dgm:prSet>
      <dgm:spPr/>
    </dgm:pt>
    <dgm:pt modelId="{E8AE29C2-1437-415A-9438-35799749F36C}" type="pres">
      <dgm:prSet presAssocID="{28008523-0F97-4CC9-85C5-6C7998BE34DE}" presName="rootConnector" presStyleLbl="node2" presStyleIdx="0" presStyleCnt="4"/>
      <dgm:spPr/>
    </dgm:pt>
    <dgm:pt modelId="{ED1831CB-54D3-4F32-B532-BE92146CC55E}" type="pres">
      <dgm:prSet presAssocID="{28008523-0F97-4CC9-85C5-6C7998BE34DE}" presName="hierChild4" presStyleCnt="0"/>
      <dgm:spPr/>
    </dgm:pt>
    <dgm:pt modelId="{A4B2D0CB-7BA5-4417-8874-B78BC2292473}" type="pres">
      <dgm:prSet presAssocID="{28008523-0F97-4CC9-85C5-6C7998BE34DE}" presName="hierChild5" presStyleCnt="0"/>
      <dgm:spPr/>
    </dgm:pt>
    <dgm:pt modelId="{7D3A9EF5-60F5-4E17-A8F7-3E06CD06AA55}" type="pres">
      <dgm:prSet presAssocID="{3259E3DE-06E3-470F-946C-C369C5DC9ACC}" presName="Name35" presStyleLbl="parChTrans1D2" presStyleIdx="1" presStyleCnt="4"/>
      <dgm:spPr/>
    </dgm:pt>
    <dgm:pt modelId="{8D869BEB-A336-4A58-A6BA-CE54811CA438}" type="pres">
      <dgm:prSet presAssocID="{7FB17009-A071-4E3B-AA0A-E89C5B0D2600}" presName="hierRoot2" presStyleCnt="0">
        <dgm:presLayoutVars>
          <dgm:hierBranch/>
        </dgm:presLayoutVars>
      </dgm:prSet>
      <dgm:spPr/>
    </dgm:pt>
    <dgm:pt modelId="{3FFFE2C6-762B-44A0-9B08-4367A099A716}" type="pres">
      <dgm:prSet presAssocID="{7FB17009-A071-4E3B-AA0A-E89C5B0D2600}" presName="rootComposite" presStyleCnt="0"/>
      <dgm:spPr/>
    </dgm:pt>
    <dgm:pt modelId="{0CC3C955-CB9F-407C-82CB-957053C7F096}" type="pres">
      <dgm:prSet presAssocID="{7FB17009-A071-4E3B-AA0A-E89C5B0D2600}" presName="rootText" presStyleLbl="node2" presStyleIdx="1" presStyleCnt="4">
        <dgm:presLayoutVars>
          <dgm:chPref val="3"/>
        </dgm:presLayoutVars>
      </dgm:prSet>
      <dgm:spPr/>
    </dgm:pt>
    <dgm:pt modelId="{A5CB3622-96D8-4461-935F-AE2F322158E5}" type="pres">
      <dgm:prSet presAssocID="{7FB17009-A071-4E3B-AA0A-E89C5B0D2600}" presName="rootConnector" presStyleLbl="node2" presStyleIdx="1" presStyleCnt="4"/>
      <dgm:spPr/>
    </dgm:pt>
    <dgm:pt modelId="{DB375300-EB6C-424C-B11E-0662DE6452D2}" type="pres">
      <dgm:prSet presAssocID="{7FB17009-A071-4E3B-AA0A-E89C5B0D2600}" presName="hierChild4" presStyleCnt="0"/>
      <dgm:spPr/>
    </dgm:pt>
    <dgm:pt modelId="{C93C3A3D-910F-44AD-9EA0-E677332C9612}" type="pres">
      <dgm:prSet presAssocID="{7FB17009-A071-4E3B-AA0A-E89C5B0D2600}" presName="hierChild5" presStyleCnt="0"/>
      <dgm:spPr/>
    </dgm:pt>
    <dgm:pt modelId="{8A80481B-1B02-4985-8313-EC3FA4208E9F}" type="pres">
      <dgm:prSet presAssocID="{24EC6EF5-7894-474E-A83D-E32FF1B22D59}" presName="Name35" presStyleLbl="parChTrans1D2" presStyleIdx="2" presStyleCnt="4"/>
      <dgm:spPr/>
    </dgm:pt>
    <dgm:pt modelId="{D3F749BC-F4EA-477E-B0B6-C26B176923B8}" type="pres">
      <dgm:prSet presAssocID="{2A5C8DE3-FB5E-4BC4-968D-8C282B88B5FD}" presName="hierRoot2" presStyleCnt="0">
        <dgm:presLayoutVars>
          <dgm:hierBranch/>
        </dgm:presLayoutVars>
      </dgm:prSet>
      <dgm:spPr/>
    </dgm:pt>
    <dgm:pt modelId="{A9511610-E0B0-41B2-BB96-ED34031A7821}" type="pres">
      <dgm:prSet presAssocID="{2A5C8DE3-FB5E-4BC4-968D-8C282B88B5FD}" presName="rootComposite" presStyleCnt="0"/>
      <dgm:spPr/>
    </dgm:pt>
    <dgm:pt modelId="{C517C6F3-3776-43CB-B26C-2E4D295B5DDB}" type="pres">
      <dgm:prSet presAssocID="{2A5C8DE3-FB5E-4BC4-968D-8C282B88B5FD}" presName="rootText" presStyleLbl="node2" presStyleIdx="2" presStyleCnt="4">
        <dgm:presLayoutVars>
          <dgm:chPref val="3"/>
        </dgm:presLayoutVars>
      </dgm:prSet>
      <dgm:spPr/>
    </dgm:pt>
    <dgm:pt modelId="{47631B3D-EB16-4C00-87B1-45F3E96D2047}" type="pres">
      <dgm:prSet presAssocID="{2A5C8DE3-FB5E-4BC4-968D-8C282B88B5FD}" presName="rootConnector" presStyleLbl="node2" presStyleIdx="2" presStyleCnt="4"/>
      <dgm:spPr/>
    </dgm:pt>
    <dgm:pt modelId="{7CBF2B85-04A2-44A5-ADEF-773A768E6B93}" type="pres">
      <dgm:prSet presAssocID="{2A5C8DE3-FB5E-4BC4-968D-8C282B88B5FD}" presName="hierChild4" presStyleCnt="0"/>
      <dgm:spPr/>
    </dgm:pt>
    <dgm:pt modelId="{BF69E1B8-40C1-4B2C-BC2F-D7123C19A82E}" type="pres">
      <dgm:prSet presAssocID="{2A5C8DE3-FB5E-4BC4-968D-8C282B88B5FD}" presName="hierChild5" presStyleCnt="0"/>
      <dgm:spPr/>
    </dgm:pt>
    <dgm:pt modelId="{DA2652AE-8606-4B70-9428-02091422CFE2}" type="pres">
      <dgm:prSet presAssocID="{356AF5A1-0822-4FF1-83E7-C7409486655F}" presName="Name35" presStyleLbl="parChTrans1D2" presStyleIdx="3" presStyleCnt="4"/>
      <dgm:spPr/>
    </dgm:pt>
    <dgm:pt modelId="{984633B7-C4BB-449A-A74B-C3E2267DBE05}" type="pres">
      <dgm:prSet presAssocID="{23AAC4A0-9E43-4D29-AF38-46C2CD3839F5}" presName="hierRoot2" presStyleCnt="0">
        <dgm:presLayoutVars>
          <dgm:hierBranch/>
        </dgm:presLayoutVars>
      </dgm:prSet>
      <dgm:spPr/>
    </dgm:pt>
    <dgm:pt modelId="{87A34E9B-B735-4D2F-B44B-A23102FAB07A}" type="pres">
      <dgm:prSet presAssocID="{23AAC4A0-9E43-4D29-AF38-46C2CD3839F5}" presName="rootComposite" presStyleCnt="0"/>
      <dgm:spPr/>
    </dgm:pt>
    <dgm:pt modelId="{B3D12DED-3D8A-46DD-9D99-0F8A3076F3EC}" type="pres">
      <dgm:prSet presAssocID="{23AAC4A0-9E43-4D29-AF38-46C2CD3839F5}" presName="rootText" presStyleLbl="node2" presStyleIdx="3" presStyleCnt="4">
        <dgm:presLayoutVars>
          <dgm:chPref val="3"/>
        </dgm:presLayoutVars>
      </dgm:prSet>
      <dgm:spPr/>
    </dgm:pt>
    <dgm:pt modelId="{ACCEDBEE-A475-4C48-8BBF-9C238CAC5822}" type="pres">
      <dgm:prSet presAssocID="{23AAC4A0-9E43-4D29-AF38-46C2CD3839F5}" presName="rootConnector" presStyleLbl="node2" presStyleIdx="3" presStyleCnt="4"/>
      <dgm:spPr/>
    </dgm:pt>
    <dgm:pt modelId="{BEE57FA7-32C7-4151-B5C0-CE58CFF43224}" type="pres">
      <dgm:prSet presAssocID="{23AAC4A0-9E43-4D29-AF38-46C2CD3839F5}" presName="hierChild4" presStyleCnt="0"/>
      <dgm:spPr/>
    </dgm:pt>
    <dgm:pt modelId="{ADA70C76-07C3-41CF-9B89-6093766EED53}" type="pres">
      <dgm:prSet presAssocID="{23AAC4A0-9E43-4D29-AF38-46C2CD3839F5}" presName="hierChild5" presStyleCnt="0"/>
      <dgm:spPr/>
    </dgm:pt>
    <dgm:pt modelId="{6B1FD63D-7797-45EC-B106-58E74A299B8D}" type="pres">
      <dgm:prSet presAssocID="{54D516F8-51DD-4A31-91DD-FA5C4B94615E}" presName="hierChild3" presStyleCnt="0"/>
      <dgm:spPr/>
    </dgm:pt>
  </dgm:ptLst>
  <dgm:cxnLst>
    <dgm:cxn modelId="{CE1C905F-CFE2-4A65-BDF0-7632A3E9B43C}" type="presOf" srcId="{54D516F8-51DD-4A31-91DD-FA5C4B94615E}" destId="{E8B17845-4511-4B7A-BE68-7C4E3B03A7E9}" srcOrd="0" destOrd="0" presId="urn:microsoft.com/office/officeart/2005/8/layout/orgChart1"/>
    <dgm:cxn modelId="{2A172D27-4A17-4629-9799-B38A45EC0449}" type="presOf" srcId="{24EC6EF5-7894-474E-A83D-E32FF1B22D59}" destId="{8A80481B-1B02-4985-8313-EC3FA4208E9F}" srcOrd="0" destOrd="0" presId="urn:microsoft.com/office/officeart/2005/8/layout/orgChart1"/>
    <dgm:cxn modelId="{D8D6CE8A-6AE8-4681-8AC2-5187496F4B6B}" type="presOf" srcId="{23AAC4A0-9E43-4D29-AF38-46C2CD3839F5}" destId="{B3D12DED-3D8A-46DD-9D99-0F8A3076F3EC}" srcOrd="0" destOrd="0" presId="urn:microsoft.com/office/officeart/2005/8/layout/orgChart1"/>
    <dgm:cxn modelId="{095908A5-E452-4AA3-9470-4E82AD9647A6}" srcId="{5D46BD1C-B8FE-4690-A46C-B1CA5403911C}" destId="{54D516F8-51DD-4A31-91DD-FA5C4B94615E}" srcOrd="0" destOrd="0" parTransId="{7905472B-F7DA-464E-9041-EEA345638155}" sibTransId="{82C58784-20A3-411A-A79C-32C0AAEB7A32}"/>
    <dgm:cxn modelId="{75519503-3318-4D52-B62C-9CF65C6E93BE}" type="presOf" srcId="{54D516F8-51DD-4A31-91DD-FA5C4B94615E}" destId="{2E1F3B25-124F-4D91-A91A-2140585557F7}" srcOrd="1" destOrd="0" presId="urn:microsoft.com/office/officeart/2005/8/layout/orgChart1"/>
    <dgm:cxn modelId="{0DBEDD3B-A90E-4F99-A1F5-835853C8A29D}" srcId="{54D516F8-51DD-4A31-91DD-FA5C4B94615E}" destId="{7FB17009-A071-4E3B-AA0A-E89C5B0D2600}" srcOrd="1" destOrd="0" parTransId="{3259E3DE-06E3-470F-946C-C369C5DC9ACC}" sibTransId="{7D598077-0BA5-4E68-A097-E3CF3BE05A25}"/>
    <dgm:cxn modelId="{A320CD31-48F8-4552-B5FA-B5E042A9BC70}" type="presOf" srcId="{2A5C8DE3-FB5E-4BC4-968D-8C282B88B5FD}" destId="{C517C6F3-3776-43CB-B26C-2E4D295B5DDB}" srcOrd="0" destOrd="0" presId="urn:microsoft.com/office/officeart/2005/8/layout/orgChart1"/>
    <dgm:cxn modelId="{99F4DFDE-311A-4856-ACB5-91EFDBFEABC6}" type="presOf" srcId="{5D46BD1C-B8FE-4690-A46C-B1CA5403911C}" destId="{D3B53D0A-60CE-4222-B21F-D5BB16E98EA4}" srcOrd="0" destOrd="0" presId="urn:microsoft.com/office/officeart/2005/8/layout/orgChart1"/>
    <dgm:cxn modelId="{A13DE8CD-372E-4C54-B1C6-3F4F2A2C96D7}" type="presOf" srcId="{28008523-0F97-4CC9-85C5-6C7998BE34DE}" destId="{E8AE29C2-1437-415A-9438-35799749F36C}" srcOrd="1" destOrd="0" presId="urn:microsoft.com/office/officeart/2005/8/layout/orgChart1"/>
    <dgm:cxn modelId="{EAB623AF-0899-4377-B812-1C0506936182}" type="presOf" srcId="{356AF5A1-0822-4FF1-83E7-C7409486655F}" destId="{DA2652AE-8606-4B70-9428-02091422CFE2}" srcOrd="0" destOrd="0" presId="urn:microsoft.com/office/officeart/2005/8/layout/orgChart1"/>
    <dgm:cxn modelId="{4677F4FF-0726-4C29-B6F8-A5B2B9A4E5AC}" type="presOf" srcId="{3259E3DE-06E3-470F-946C-C369C5DC9ACC}" destId="{7D3A9EF5-60F5-4E17-A8F7-3E06CD06AA55}" srcOrd="0" destOrd="0" presId="urn:microsoft.com/office/officeart/2005/8/layout/orgChart1"/>
    <dgm:cxn modelId="{1AF3D976-89CD-4771-8167-E9811A4433CB}" type="presOf" srcId="{23AAC4A0-9E43-4D29-AF38-46C2CD3839F5}" destId="{ACCEDBEE-A475-4C48-8BBF-9C238CAC5822}" srcOrd="1" destOrd="0" presId="urn:microsoft.com/office/officeart/2005/8/layout/orgChart1"/>
    <dgm:cxn modelId="{4A3A79AC-AFFB-40C7-8C7D-C35FDCA7C0D5}" type="presOf" srcId="{2A5C8DE3-FB5E-4BC4-968D-8C282B88B5FD}" destId="{47631B3D-EB16-4C00-87B1-45F3E96D2047}" srcOrd="1" destOrd="0" presId="urn:microsoft.com/office/officeart/2005/8/layout/orgChart1"/>
    <dgm:cxn modelId="{945C97F7-0FC5-4F82-A4A7-963D5CCFD2E9}" srcId="{54D516F8-51DD-4A31-91DD-FA5C4B94615E}" destId="{23AAC4A0-9E43-4D29-AF38-46C2CD3839F5}" srcOrd="3" destOrd="0" parTransId="{356AF5A1-0822-4FF1-83E7-C7409486655F}" sibTransId="{343D86B3-B192-4A53-B1EF-F28001A6AB1D}"/>
    <dgm:cxn modelId="{42C31920-2E0B-4963-9296-E585518FB073}" type="presOf" srcId="{34744546-F611-436A-8BD5-A5C3A75890B5}" destId="{1CA5980A-FD43-43CE-A164-09EE1F2B6C6B}" srcOrd="0" destOrd="0" presId="urn:microsoft.com/office/officeart/2005/8/layout/orgChart1"/>
    <dgm:cxn modelId="{8F13CD90-BB8A-4D7E-85CA-9124C5E79283}" type="presOf" srcId="{7FB17009-A071-4E3B-AA0A-E89C5B0D2600}" destId="{A5CB3622-96D8-4461-935F-AE2F322158E5}" srcOrd="1" destOrd="0" presId="urn:microsoft.com/office/officeart/2005/8/layout/orgChart1"/>
    <dgm:cxn modelId="{215230EC-8C71-42F0-84A0-F20F48337587}" type="presOf" srcId="{7FB17009-A071-4E3B-AA0A-E89C5B0D2600}" destId="{0CC3C955-CB9F-407C-82CB-957053C7F096}" srcOrd="0" destOrd="0" presId="urn:microsoft.com/office/officeart/2005/8/layout/orgChart1"/>
    <dgm:cxn modelId="{4851573F-6898-4E0D-9299-22482012E39B}" type="presOf" srcId="{28008523-0F97-4CC9-85C5-6C7998BE34DE}" destId="{2568BEAF-55E4-479A-A174-595FD9F8733A}" srcOrd="0" destOrd="0" presId="urn:microsoft.com/office/officeart/2005/8/layout/orgChart1"/>
    <dgm:cxn modelId="{897FD766-FB59-4A83-82C4-98FB24BCAEC8}" srcId="{54D516F8-51DD-4A31-91DD-FA5C4B94615E}" destId="{28008523-0F97-4CC9-85C5-6C7998BE34DE}" srcOrd="0" destOrd="0" parTransId="{34744546-F611-436A-8BD5-A5C3A75890B5}" sibTransId="{CAAB6ADD-CD7B-4A7B-8B85-0478357CB785}"/>
    <dgm:cxn modelId="{C2166E42-A534-42D6-8F21-0AC52FA7C7F0}" srcId="{54D516F8-51DD-4A31-91DD-FA5C4B94615E}" destId="{2A5C8DE3-FB5E-4BC4-968D-8C282B88B5FD}" srcOrd="2" destOrd="0" parTransId="{24EC6EF5-7894-474E-A83D-E32FF1B22D59}" sibTransId="{05018F16-FD18-4871-A024-996BD9FABB5B}"/>
    <dgm:cxn modelId="{F06B7179-FFA1-4E2D-8150-4525D1235A3A}" type="presParOf" srcId="{D3B53D0A-60CE-4222-B21F-D5BB16E98EA4}" destId="{C93F86C2-0338-4AE8-A054-EA10982BE04C}" srcOrd="0" destOrd="0" presId="urn:microsoft.com/office/officeart/2005/8/layout/orgChart1"/>
    <dgm:cxn modelId="{C03C20D1-3CD1-4B0B-A2E0-5AA42598F73C}" type="presParOf" srcId="{C93F86C2-0338-4AE8-A054-EA10982BE04C}" destId="{5A132CC3-7D05-452A-87B5-67CE62547D68}" srcOrd="0" destOrd="0" presId="urn:microsoft.com/office/officeart/2005/8/layout/orgChart1"/>
    <dgm:cxn modelId="{C4CB4153-8656-4041-8BFB-49B429502ECC}" type="presParOf" srcId="{5A132CC3-7D05-452A-87B5-67CE62547D68}" destId="{E8B17845-4511-4B7A-BE68-7C4E3B03A7E9}" srcOrd="0" destOrd="0" presId="urn:microsoft.com/office/officeart/2005/8/layout/orgChart1"/>
    <dgm:cxn modelId="{A443EEEE-3E36-4848-8C82-71D0C9D67597}" type="presParOf" srcId="{5A132CC3-7D05-452A-87B5-67CE62547D68}" destId="{2E1F3B25-124F-4D91-A91A-2140585557F7}" srcOrd="1" destOrd="0" presId="urn:microsoft.com/office/officeart/2005/8/layout/orgChart1"/>
    <dgm:cxn modelId="{9B7851D5-1034-45F2-8545-109807096F98}" type="presParOf" srcId="{C93F86C2-0338-4AE8-A054-EA10982BE04C}" destId="{4883F4AF-DF72-4CCB-94A0-8844817B2B22}" srcOrd="1" destOrd="0" presId="urn:microsoft.com/office/officeart/2005/8/layout/orgChart1"/>
    <dgm:cxn modelId="{BC59DFFE-849E-4FDD-B2E9-B6218AA8DE30}" type="presParOf" srcId="{4883F4AF-DF72-4CCB-94A0-8844817B2B22}" destId="{1CA5980A-FD43-43CE-A164-09EE1F2B6C6B}" srcOrd="0" destOrd="0" presId="urn:microsoft.com/office/officeart/2005/8/layout/orgChart1"/>
    <dgm:cxn modelId="{A374C683-A85D-4C04-AF4E-B7CCC1A17163}" type="presParOf" srcId="{4883F4AF-DF72-4CCB-94A0-8844817B2B22}" destId="{5459911C-827A-4471-9CAE-090C9361C3A8}" srcOrd="1" destOrd="0" presId="urn:microsoft.com/office/officeart/2005/8/layout/orgChart1"/>
    <dgm:cxn modelId="{17653C08-31B6-496C-8C1A-700CACF699FD}" type="presParOf" srcId="{5459911C-827A-4471-9CAE-090C9361C3A8}" destId="{5580F25C-B450-4DD2-AFEF-1DD3C12D5181}" srcOrd="0" destOrd="0" presId="urn:microsoft.com/office/officeart/2005/8/layout/orgChart1"/>
    <dgm:cxn modelId="{95DB1E7B-584B-4A0C-BBB9-28C816BFCB22}" type="presParOf" srcId="{5580F25C-B450-4DD2-AFEF-1DD3C12D5181}" destId="{2568BEAF-55E4-479A-A174-595FD9F8733A}" srcOrd="0" destOrd="0" presId="urn:microsoft.com/office/officeart/2005/8/layout/orgChart1"/>
    <dgm:cxn modelId="{F57AFACD-04E8-4FF6-B9D1-6312C150A18A}" type="presParOf" srcId="{5580F25C-B450-4DD2-AFEF-1DD3C12D5181}" destId="{E8AE29C2-1437-415A-9438-35799749F36C}" srcOrd="1" destOrd="0" presId="urn:microsoft.com/office/officeart/2005/8/layout/orgChart1"/>
    <dgm:cxn modelId="{B7842FB8-517D-44D8-968D-FF8FE0619D96}" type="presParOf" srcId="{5459911C-827A-4471-9CAE-090C9361C3A8}" destId="{ED1831CB-54D3-4F32-B532-BE92146CC55E}" srcOrd="1" destOrd="0" presId="urn:microsoft.com/office/officeart/2005/8/layout/orgChart1"/>
    <dgm:cxn modelId="{34FDFBA5-282B-4B02-8C92-E8D8BBA0642A}" type="presParOf" srcId="{5459911C-827A-4471-9CAE-090C9361C3A8}" destId="{A4B2D0CB-7BA5-4417-8874-B78BC2292473}" srcOrd="2" destOrd="0" presId="urn:microsoft.com/office/officeart/2005/8/layout/orgChart1"/>
    <dgm:cxn modelId="{93B7B320-33F3-4BEE-A580-803C7DB40514}" type="presParOf" srcId="{4883F4AF-DF72-4CCB-94A0-8844817B2B22}" destId="{7D3A9EF5-60F5-4E17-A8F7-3E06CD06AA55}" srcOrd="2" destOrd="0" presId="urn:microsoft.com/office/officeart/2005/8/layout/orgChart1"/>
    <dgm:cxn modelId="{FD49FF3D-CC3F-4A90-B664-C9CC2C8C3E95}" type="presParOf" srcId="{4883F4AF-DF72-4CCB-94A0-8844817B2B22}" destId="{8D869BEB-A336-4A58-A6BA-CE54811CA438}" srcOrd="3" destOrd="0" presId="urn:microsoft.com/office/officeart/2005/8/layout/orgChart1"/>
    <dgm:cxn modelId="{DD39B449-78F4-413E-A69B-9D7C46A9CF38}" type="presParOf" srcId="{8D869BEB-A336-4A58-A6BA-CE54811CA438}" destId="{3FFFE2C6-762B-44A0-9B08-4367A099A716}" srcOrd="0" destOrd="0" presId="urn:microsoft.com/office/officeart/2005/8/layout/orgChart1"/>
    <dgm:cxn modelId="{8561DDD0-F0AF-4948-ACD9-6F3748EC079C}" type="presParOf" srcId="{3FFFE2C6-762B-44A0-9B08-4367A099A716}" destId="{0CC3C955-CB9F-407C-82CB-957053C7F096}" srcOrd="0" destOrd="0" presId="urn:microsoft.com/office/officeart/2005/8/layout/orgChart1"/>
    <dgm:cxn modelId="{36355A97-BBFC-4E8C-A67F-522728E66FA4}" type="presParOf" srcId="{3FFFE2C6-762B-44A0-9B08-4367A099A716}" destId="{A5CB3622-96D8-4461-935F-AE2F322158E5}" srcOrd="1" destOrd="0" presId="urn:microsoft.com/office/officeart/2005/8/layout/orgChart1"/>
    <dgm:cxn modelId="{937A7D11-CBD2-41CD-B156-16111B8A0FE9}" type="presParOf" srcId="{8D869BEB-A336-4A58-A6BA-CE54811CA438}" destId="{DB375300-EB6C-424C-B11E-0662DE6452D2}" srcOrd="1" destOrd="0" presId="urn:microsoft.com/office/officeart/2005/8/layout/orgChart1"/>
    <dgm:cxn modelId="{1B7EC002-4FE0-4419-AD2C-6E327BC963C8}" type="presParOf" srcId="{8D869BEB-A336-4A58-A6BA-CE54811CA438}" destId="{C93C3A3D-910F-44AD-9EA0-E677332C9612}" srcOrd="2" destOrd="0" presId="urn:microsoft.com/office/officeart/2005/8/layout/orgChart1"/>
    <dgm:cxn modelId="{82093690-AECA-4239-9964-86787A43E8CC}" type="presParOf" srcId="{4883F4AF-DF72-4CCB-94A0-8844817B2B22}" destId="{8A80481B-1B02-4985-8313-EC3FA4208E9F}" srcOrd="4" destOrd="0" presId="urn:microsoft.com/office/officeart/2005/8/layout/orgChart1"/>
    <dgm:cxn modelId="{D91D390E-3871-48F1-9516-2711C692B3A9}" type="presParOf" srcId="{4883F4AF-DF72-4CCB-94A0-8844817B2B22}" destId="{D3F749BC-F4EA-477E-B0B6-C26B176923B8}" srcOrd="5" destOrd="0" presId="urn:microsoft.com/office/officeart/2005/8/layout/orgChart1"/>
    <dgm:cxn modelId="{36C46468-7CAF-4EA9-8F7F-A4F1B3356533}" type="presParOf" srcId="{D3F749BC-F4EA-477E-B0B6-C26B176923B8}" destId="{A9511610-E0B0-41B2-BB96-ED34031A7821}" srcOrd="0" destOrd="0" presId="urn:microsoft.com/office/officeart/2005/8/layout/orgChart1"/>
    <dgm:cxn modelId="{0F4F16C7-03DB-4B9A-9492-6B3CCFBDAC06}" type="presParOf" srcId="{A9511610-E0B0-41B2-BB96-ED34031A7821}" destId="{C517C6F3-3776-43CB-B26C-2E4D295B5DDB}" srcOrd="0" destOrd="0" presId="urn:microsoft.com/office/officeart/2005/8/layout/orgChart1"/>
    <dgm:cxn modelId="{AB0EC645-F67E-450F-BB29-497843A0A4AA}" type="presParOf" srcId="{A9511610-E0B0-41B2-BB96-ED34031A7821}" destId="{47631B3D-EB16-4C00-87B1-45F3E96D2047}" srcOrd="1" destOrd="0" presId="urn:microsoft.com/office/officeart/2005/8/layout/orgChart1"/>
    <dgm:cxn modelId="{7AFB4F42-5A63-4317-8D22-04EB2D2D58A3}" type="presParOf" srcId="{D3F749BC-F4EA-477E-B0B6-C26B176923B8}" destId="{7CBF2B85-04A2-44A5-ADEF-773A768E6B93}" srcOrd="1" destOrd="0" presId="urn:microsoft.com/office/officeart/2005/8/layout/orgChart1"/>
    <dgm:cxn modelId="{E849C151-6A6C-4BF3-AE08-698FFCFD7592}" type="presParOf" srcId="{D3F749BC-F4EA-477E-B0B6-C26B176923B8}" destId="{BF69E1B8-40C1-4B2C-BC2F-D7123C19A82E}" srcOrd="2" destOrd="0" presId="urn:microsoft.com/office/officeart/2005/8/layout/orgChart1"/>
    <dgm:cxn modelId="{C9A137B4-7F90-41B1-90EA-665F01A2F63B}" type="presParOf" srcId="{4883F4AF-DF72-4CCB-94A0-8844817B2B22}" destId="{DA2652AE-8606-4B70-9428-02091422CFE2}" srcOrd="6" destOrd="0" presId="urn:microsoft.com/office/officeart/2005/8/layout/orgChart1"/>
    <dgm:cxn modelId="{82492748-A157-4FC2-959D-D14FD9153967}" type="presParOf" srcId="{4883F4AF-DF72-4CCB-94A0-8844817B2B22}" destId="{984633B7-C4BB-449A-A74B-C3E2267DBE05}" srcOrd="7" destOrd="0" presId="urn:microsoft.com/office/officeart/2005/8/layout/orgChart1"/>
    <dgm:cxn modelId="{9F250AC1-774E-4D99-A86B-37A9E0F48445}" type="presParOf" srcId="{984633B7-C4BB-449A-A74B-C3E2267DBE05}" destId="{87A34E9B-B735-4D2F-B44B-A23102FAB07A}" srcOrd="0" destOrd="0" presId="urn:microsoft.com/office/officeart/2005/8/layout/orgChart1"/>
    <dgm:cxn modelId="{A401154D-7C28-4E94-A9C0-82914B011574}" type="presParOf" srcId="{87A34E9B-B735-4D2F-B44B-A23102FAB07A}" destId="{B3D12DED-3D8A-46DD-9D99-0F8A3076F3EC}" srcOrd="0" destOrd="0" presId="urn:microsoft.com/office/officeart/2005/8/layout/orgChart1"/>
    <dgm:cxn modelId="{F3BE63FC-33B6-446F-BCEC-8AF127562694}" type="presParOf" srcId="{87A34E9B-B735-4D2F-B44B-A23102FAB07A}" destId="{ACCEDBEE-A475-4C48-8BBF-9C238CAC5822}" srcOrd="1" destOrd="0" presId="urn:microsoft.com/office/officeart/2005/8/layout/orgChart1"/>
    <dgm:cxn modelId="{1769B5B3-C2F4-42AE-8629-F5C5436424C7}" type="presParOf" srcId="{984633B7-C4BB-449A-A74B-C3E2267DBE05}" destId="{BEE57FA7-32C7-4151-B5C0-CE58CFF43224}" srcOrd="1" destOrd="0" presId="urn:microsoft.com/office/officeart/2005/8/layout/orgChart1"/>
    <dgm:cxn modelId="{65EC6D6C-2031-4823-A928-F7EA30F6D334}" type="presParOf" srcId="{984633B7-C4BB-449A-A74B-C3E2267DBE05}" destId="{ADA70C76-07C3-41CF-9B89-6093766EED53}" srcOrd="2" destOrd="0" presId="urn:microsoft.com/office/officeart/2005/8/layout/orgChart1"/>
    <dgm:cxn modelId="{8068C0C2-F053-4B52-BF4E-D138914F2AE5}" type="presParOf" srcId="{C93F86C2-0338-4AE8-A054-EA10982BE04C}" destId="{6B1FD63D-7797-45EC-B106-58E74A299B8D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B631868-B9CE-40C9-B40B-F9904CCC687E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/>
      <dgm:spPr/>
    </dgm:pt>
    <dgm:pt modelId="{C797ED27-81B1-4093-95F5-D1FE1C9E4AB1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pt-BR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rPr>
            <a:t>Ondas eletromagnéticas</a:t>
          </a:r>
          <a:endParaRPr kumimoji="0" lang="pt-BR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endParaRPr>
        </a:p>
      </dgm:t>
    </dgm:pt>
    <dgm:pt modelId="{04028C6F-C3DD-439C-B129-EDC096355EAC}" type="parTrans" cxnId="{E68976C9-4AFA-4D94-AB3E-1D387836E316}">
      <dgm:prSet/>
      <dgm:spPr/>
    </dgm:pt>
    <dgm:pt modelId="{FD1EB282-27A3-4050-B508-262F50F2172A}" type="sibTrans" cxnId="{E68976C9-4AFA-4D94-AB3E-1D387836E316}">
      <dgm:prSet/>
      <dgm:spPr/>
    </dgm:pt>
    <dgm:pt modelId="{02183F5D-AE60-40C2-BBE9-42E59B73622E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pt-BR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rPr>
            <a:t>luz</a:t>
          </a:r>
          <a:endParaRPr kumimoji="0" lang="pt-BR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endParaRPr>
        </a:p>
      </dgm:t>
    </dgm:pt>
    <dgm:pt modelId="{49A7ECB7-9527-48D0-8208-948829726964}" type="parTrans" cxnId="{919D7D90-3FFF-4B81-A8DE-2BD03D644AC0}">
      <dgm:prSet/>
      <dgm:spPr/>
    </dgm:pt>
    <dgm:pt modelId="{D50C669C-6C67-41A9-B89B-BD24843F659A}" type="sibTrans" cxnId="{919D7D90-3FFF-4B81-A8DE-2BD03D644AC0}">
      <dgm:prSet/>
      <dgm:spPr/>
    </dgm:pt>
    <dgm:pt modelId="{C94A075F-5C3C-4C69-BBB1-49EC9101CD11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pt-BR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rPr>
            <a:t>Raio x</a:t>
          </a:r>
          <a:endParaRPr kumimoji="0" lang="pt-BR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endParaRPr>
        </a:p>
      </dgm:t>
    </dgm:pt>
    <dgm:pt modelId="{95338880-3A28-42A6-A336-3A4A3C2C9B65}" type="parTrans" cxnId="{FC9E1658-7A5F-45DC-9907-FA05419C7EE2}">
      <dgm:prSet/>
      <dgm:spPr/>
    </dgm:pt>
    <dgm:pt modelId="{B5A8E6CC-4438-4720-998E-F7D273DCE83D}" type="sibTrans" cxnId="{FC9E1658-7A5F-45DC-9907-FA05419C7EE2}">
      <dgm:prSet/>
      <dgm:spPr/>
    </dgm:pt>
    <dgm:pt modelId="{8A05F20F-C92A-4A53-A12A-F7737EAB9E36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pt-BR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rPr>
            <a:t>Micro-ondas</a:t>
          </a:r>
          <a:endParaRPr kumimoji="0" lang="pt-BR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endParaRPr>
        </a:p>
      </dgm:t>
    </dgm:pt>
    <dgm:pt modelId="{423627FA-921A-4D93-889C-443EC721FAFA}" type="parTrans" cxnId="{B2705E8E-E6BF-4D8B-AA6D-FA7918BD7A89}">
      <dgm:prSet/>
      <dgm:spPr/>
    </dgm:pt>
    <dgm:pt modelId="{1504F75D-E55E-40C0-8D49-3194B2F19235}" type="sibTrans" cxnId="{B2705E8E-E6BF-4D8B-AA6D-FA7918BD7A89}">
      <dgm:prSet/>
      <dgm:spPr/>
    </dgm:pt>
    <dgm:pt modelId="{37704D7A-7CD1-45C3-9A48-C4B904901413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pt-BR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rPr>
            <a:t>Ondas de rádio</a:t>
          </a:r>
          <a:endParaRPr kumimoji="0" lang="pt-BR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endParaRPr>
        </a:p>
      </dgm:t>
    </dgm:pt>
    <dgm:pt modelId="{1B7E3DE6-7C11-4D25-AE12-73D32F669496}" type="parTrans" cxnId="{5855B9B9-4410-4A89-AADC-561F673036E6}">
      <dgm:prSet/>
      <dgm:spPr/>
    </dgm:pt>
    <dgm:pt modelId="{7C0CB239-1921-4068-A684-BA14432A7EF9}" type="sibTrans" cxnId="{5855B9B9-4410-4A89-AADC-561F673036E6}">
      <dgm:prSet/>
      <dgm:spPr/>
    </dgm:pt>
    <dgm:pt modelId="{74BE0FF8-CF18-4139-BFA8-64AE435D2FEB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pt-BR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rPr>
            <a:t>Ultra-violeta</a:t>
          </a:r>
          <a:endParaRPr kumimoji="0" lang="pt-BR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endParaRPr>
        </a:p>
      </dgm:t>
    </dgm:pt>
    <dgm:pt modelId="{FF5AC07F-0F01-4948-A889-35357E835383}" type="parTrans" cxnId="{75CB73B0-1C66-4C15-AA66-954375F742AB}">
      <dgm:prSet/>
      <dgm:spPr/>
    </dgm:pt>
    <dgm:pt modelId="{0F4892F6-5194-4462-AD20-93503E5E8F9A}" type="sibTrans" cxnId="{75CB73B0-1C66-4C15-AA66-954375F742AB}">
      <dgm:prSet/>
      <dgm:spPr/>
    </dgm:pt>
    <dgm:pt modelId="{E56A89AA-574D-4330-B619-4181DF8B2155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pt-BR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rPr>
            <a:t>outras</a:t>
          </a:r>
          <a:endParaRPr kumimoji="0" lang="pt-BR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endParaRPr>
        </a:p>
      </dgm:t>
    </dgm:pt>
    <dgm:pt modelId="{0FFEAFB8-A03B-4A9D-BABA-8201837F5FB4}" type="parTrans" cxnId="{136709CE-DF2B-4B41-922D-1340D5562B3D}">
      <dgm:prSet/>
      <dgm:spPr/>
    </dgm:pt>
    <dgm:pt modelId="{ADADC238-AE6E-41E7-8B79-AA90FDCCF960}" type="sibTrans" cxnId="{136709CE-DF2B-4B41-922D-1340D5562B3D}">
      <dgm:prSet/>
      <dgm:spPr/>
    </dgm:pt>
    <dgm:pt modelId="{9A0AF1DC-1AD7-43AB-9475-A537E1064AB4}" type="pres">
      <dgm:prSet presAssocID="{FB631868-B9CE-40C9-B40B-F9904CCC687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063B5962-9A6C-4809-8291-6EFD3091F595}" type="pres">
      <dgm:prSet presAssocID="{C797ED27-81B1-4093-95F5-D1FE1C9E4AB1}" presName="hierRoot1" presStyleCnt="0">
        <dgm:presLayoutVars>
          <dgm:hierBranch/>
        </dgm:presLayoutVars>
      </dgm:prSet>
      <dgm:spPr/>
    </dgm:pt>
    <dgm:pt modelId="{93104D43-FDE8-41F7-A3F9-04767F030792}" type="pres">
      <dgm:prSet presAssocID="{C797ED27-81B1-4093-95F5-D1FE1C9E4AB1}" presName="rootComposite1" presStyleCnt="0"/>
      <dgm:spPr/>
    </dgm:pt>
    <dgm:pt modelId="{A0835D66-31DE-4AB0-9AB0-D25FC41497C3}" type="pres">
      <dgm:prSet presAssocID="{C797ED27-81B1-4093-95F5-D1FE1C9E4AB1}" presName="rootText1" presStyleLbl="node0" presStyleIdx="0" presStyleCnt="1">
        <dgm:presLayoutVars>
          <dgm:chPref val="3"/>
        </dgm:presLayoutVars>
      </dgm:prSet>
      <dgm:spPr/>
    </dgm:pt>
    <dgm:pt modelId="{C2E0294B-FA8A-437A-B695-03CE8E25AB4C}" type="pres">
      <dgm:prSet presAssocID="{C797ED27-81B1-4093-95F5-D1FE1C9E4AB1}" presName="rootConnector1" presStyleLbl="node1" presStyleIdx="0" presStyleCnt="0"/>
      <dgm:spPr/>
    </dgm:pt>
    <dgm:pt modelId="{C3B95FD2-C229-42B5-A960-0CDEB78EE6B3}" type="pres">
      <dgm:prSet presAssocID="{C797ED27-81B1-4093-95F5-D1FE1C9E4AB1}" presName="hierChild2" presStyleCnt="0"/>
      <dgm:spPr/>
    </dgm:pt>
    <dgm:pt modelId="{0569479F-C8C8-4FDC-A8D7-48A266B46205}" type="pres">
      <dgm:prSet presAssocID="{49A7ECB7-9527-48D0-8208-948829726964}" presName="Name35" presStyleLbl="parChTrans1D2" presStyleIdx="0" presStyleCnt="6"/>
      <dgm:spPr/>
    </dgm:pt>
    <dgm:pt modelId="{5F008525-DD0B-48B3-B486-0DE22B627F9E}" type="pres">
      <dgm:prSet presAssocID="{02183F5D-AE60-40C2-BBE9-42E59B73622E}" presName="hierRoot2" presStyleCnt="0">
        <dgm:presLayoutVars>
          <dgm:hierBranch/>
        </dgm:presLayoutVars>
      </dgm:prSet>
      <dgm:spPr/>
    </dgm:pt>
    <dgm:pt modelId="{0E98076E-06DC-4969-B763-F33A55A62639}" type="pres">
      <dgm:prSet presAssocID="{02183F5D-AE60-40C2-BBE9-42E59B73622E}" presName="rootComposite" presStyleCnt="0"/>
      <dgm:spPr/>
    </dgm:pt>
    <dgm:pt modelId="{699D95DD-D955-4F25-B888-5AF3DCA0660E}" type="pres">
      <dgm:prSet presAssocID="{02183F5D-AE60-40C2-BBE9-42E59B73622E}" presName="rootText" presStyleLbl="node2" presStyleIdx="0" presStyleCnt="6">
        <dgm:presLayoutVars>
          <dgm:chPref val="3"/>
        </dgm:presLayoutVars>
      </dgm:prSet>
      <dgm:spPr/>
    </dgm:pt>
    <dgm:pt modelId="{7AD8DA60-B0DA-4AE3-959C-773AD007E79F}" type="pres">
      <dgm:prSet presAssocID="{02183F5D-AE60-40C2-BBE9-42E59B73622E}" presName="rootConnector" presStyleLbl="node2" presStyleIdx="0" presStyleCnt="6"/>
      <dgm:spPr/>
    </dgm:pt>
    <dgm:pt modelId="{E70D5F98-167F-416F-AF98-9184D105C4B2}" type="pres">
      <dgm:prSet presAssocID="{02183F5D-AE60-40C2-BBE9-42E59B73622E}" presName="hierChild4" presStyleCnt="0"/>
      <dgm:spPr/>
    </dgm:pt>
    <dgm:pt modelId="{892CD427-744A-47FC-9CA9-04D761D3C2E6}" type="pres">
      <dgm:prSet presAssocID="{02183F5D-AE60-40C2-BBE9-42E59B73622E}" presName="hierChild5" presStyleCnt="0"/>
      <dgm:spPr/>
    </dgm:pt>
    <dgm:pt modelId="{37C30910-6933-4B8C-87CA-588D79433E0F}" type="pres">
      <dgm:prSet presAssocID="{95338880-3A28-42A6-A336-3A4A3C2C9B65}" presName="Name35" presStyleLbl="parChTrans1D2" presStyleIdx="1" presStyleCnt="6"/>
      <dgm:spPr/>
    </dgm:pt>
    <dgm:pt modelId="{E4D34C76-D108-4109-B799-7194E5CEFC2C}" type="pres">
      <dgm:prSet presAssocID="{C94A075F-5C3C-4C69-BBB1-49EC9101CD11}" presName="hierRoot2" presStyleCnt="0">
        <dgm:presLayoutVars>
          <dgm:hierBranch/>
        </dgm:presLayoutVars>
      </dgm:prSet>
      <dgm:spPr/>
    </dgm:pt>
    <dgm:pt modelId="{6050A825-0300-44C8-8EAB-2137A808A2D9}" type="pres">
      <dgm:prSet presAssocID="{C94A075F-5C3C-4C69-BBB1-49EC9101CD11}" presName="rootComposite" presStyleCnt="0"/>
      <dgm:spPr/>
    </dgm:pt>
    <dgm:pt modelId="{68EE89B0-0205-40D1-8728-B531E36EDE1B}" type="pres">
      <dgm:prSet presAssocID="{C94A075F-5C3C-4C69-BBB1-49EC9101CD11}" presName="rootText" presStyleLbl="node2" presStyleIdx="1" presStyleCnt="6">
        <dgm:presLayoutVars>
          <dgm:chPref val="3"/>
        </dgm:presLayoutVars>
      </dgm:prSet>
      <dgm:spPr/>
    </dgm:pt>
    <dgm:pt modelId="{BEBE3644-1B82-4363-AA9C-407B5672A555}" type="pres">
      <dgm:prSet presAssocID="{C94A075F-5C3C-4C69-BBB1-49EC9101CD11}" presName="rootConnector" presStyleLbl="node2" presStyleIdx="1" presStyleCnt="6"/>
      <dgm:spPr/>
    </dgm:pt>
    <dgm:pt modelId="{516F09F1-B8AC-44C8-AE2A-0CA639FD9D7D}" type="pres">
      <dgm:prSet presAssocID="{C94A075F-5C3C-4C69-BBB1-49EC9101CD11}" presName="hierChild4" presStyleCnt="0"/>
      <dgm:spPr/>
    </dgm:pt>
    <dgm:pt modelId="{0637A957-BC4A-48AD-BCFE-022A769A33B5}" type="pres">
      <dgm:prSet presAssocID="{C94A075F-5C3C-4C69-BBB1-49EC9101CD11}" presName="hierChild5" presStyleCnt="0"/>
      <dgm:spPr/>
    </dgm:pt>
    <dgm:pt modelId="{4FB74163-F9DF-47E5-B0A4-A9DA9F53448E}" type="pres">
      <dgm:prSet presAssocID="{423627FA-921A-4D93-889C-443EC721FAFA}" presName="Name35" presStyleLbl="parChTrans1D2" presStyleIdx="2" presStyleCnt="6"/>
      <dgm:spPr/>
    </dgm:pt>
    <dgm:pt modelId="{563C3498-C0BC-4BA0-A905-AE1938727965}" type="pres">
      <dgm:prSet presAssocID="{8A05F20F-C92A-4A53-A12A-F7737EAB9E36}" presName="hierRoot2" presStyleCnt="0">
        <dgm:presLayoutVars>
          <dgm:hierBranch/>
        </dgm:presLayoutVars>
      </dgm:prSet>
      <dgm:spPr/>
    </dgm:pt>
    <dgm:pt modelId="{6C409E10-F6FF-4A54-B136-A5E5BA9BA050}" type="pres">
      <dgm:prSet presAssocID="{8A05F20F-C92A-4A53-A12A-F7737EAB9E36}" presName="rootComposite" presStyleCnt="0"/>
      <dgm:spPr/>
    </dgm:pt>
    <dgm:pt modelId="{82FF5974-B137-4877-8366-E88B48D906F5}" type="pres">
      <dgm:prSet presAssocID="{8A05F20F-C92A-4A53-A12A-F7737EAB9E36}" presName="rootText" presStyleLbl="node2" presStyleIdx="2" presStyleCnt="6">
        <dgm:presLayoutVars>
          <dgm:chPref val="3"/>
        </dgm:presLayoutVars>
      </dgm:prSet>
      <dgm:spPr/>
    </dgm:pt>
    <dgm:pt modelId="{4685661E-DDA3-4CA0-B0B6-850134D898CA}" type="pres">
      <dgm:prSet presAssocID="{8A05F20F-C92A-4A53-A12A-F7737EAB9E36}" presName="rootConnector" presStyleLbl="node2" presStyleIdx="2" presStyleCnt="6"/>
      <dgm:spPr/>
    </dgm:pt>
    <dgm:pt modelId="{8D082D7F-2494-4BAB-8DCA-D10432E3A0C7}" type="pres">
      <dgm:prSet presAssocID="{8A05F20F-C92A-4A53-A12A-F7737EAB9E36}" presName="hierChild4" presStyleCnt="0"/>
      <dgm:spPr/>
    </dgm:pt>
    <dgm:pt modelId="{36F5D0C6-7520-4A82-9835-3B52E6A6E866}" type="pres">
      <dgm:prSet presAssocID="{8A05F20F-C92A-4A53-A12A-F7737EAB9E36}" presName="hierChild5" presStyleCnt="0"/>
      <dgm:spPr/>
    </dgm:pt>
    <dgm:pt modelId="{9AD44D44-82FB-40E0-9415-865003285EB4}" type="pres">
      <dgm:prSet presAssocID="{1B7E3DE6-7C11-4D25-AE12-73D32F669496}" presName="Name35" presStyleLbl="parChTrans1D2" presStyleIdx="3" presStyleCnt="6"/>
      <dgm:spPr/>
    </dgm:pt>
    <dgm:pt modelId="{498BAE64-72E1-4F82-A2E6-53D46AB435B5}" type="pres">
      <dgm:prSet presAssocID="{37704D7A-7CD1-45C3-9A48-C4B904901413}" presName="hierRoot2" presStyleCnt="0">
        <dgm:presLayoutVars>
          <dgm:hierBranch/>
        </dgm:presLayoutVars>
      </dgm:prSet>
      <dgm:spPr/>
    </dgm:pt>
    <dgm:pt modelId="{316412E4-4CDC-44D6-A142-41918DE387BD}" type="pres">
      <dgm:prSet presAssocID="{37704D7A-7CD1-45C3-9A48-C4B904901413}" presName="rootComposite" presStyleCnt="0"/>
      <dgm:spPr/>
    </dgm:pt>
    <dgm:pt modelId="{26EA98CC-4F12-4EAF-B57C-11D954B748DC}" type="pres">
      <dgm:prSet presAssocID="{37704D7A-7CD1-45C3-9A48-C4B904901413}" presName="rootText" presStyleLbl="node2" presStyleIdx="3" presStyleCnt="6">
        <dgm:presLayoutVars>
          <dgm:chPref val="3"/>
        </dgm:presLayoutVars>
      </dgm:prSet>
      <dgm:spPr/>
    </dgm:pt>
    <dgm:pt modelId="{50B53B7E-E40A-472F-B044-9153FE91C080}" type="pres">
      <dgm:prSet presAssocID="{37704D7A-7CD1-45C3-9A48-C4B904901413}" presName="rootConnector" presStyleLbl="node2" presStyleIdx="3" presStyleCnt="6"/>
      <dgm:spPr/>
    </dgm:pt>
    <dgm:pt modelId="{2D1EEBC9-42E2-440B-BA1F-5B8D00515ABB}" type="pres">
      <dgm:prSet presAssocID="{37704D7A-7CD1-45C3-9A48-C4B904901413}" presName="hierChild4" presStyleCnt="0"/>
      <dgm:spPr/>
    </dgm:pt>
    <dgm:pt modelId="{9A327283-ABEF-48BD-A77B-A41C425D6AB8}" type="pres">
      <dgm:prSet presAssocID="{37704D7A-7CD1-45C3-9A48-C4B904901413}" presName="hierChild5" presStyleCnt="0"/>
      <dgm:spPr/>
    </dgm:pt>
    <dgm:pt modelId="{03B72DA5-4BC3-43A5-9C5F-31D96FB38967}" type="pres">
      <dgm:prSet presAssocID="{FF5AC07F-0F01-4948-A889-35357E835383}" presName="Name35" presStyleLbl="parChTrans1D2" presStyleIdx="4" presStyleCnt="6"/>
      <dgm:spPr/>
    </dgm:pt>
    <dgm:pt modelId="{6A44555B-CFF1-4599-B5DC-0B01AA5C67A3}" type="pres">
      <dgm:prSet presAssocID="{74BE0FF8-CF18-4139-BFA8-64AE435D2FEB}" presName="hierRoot2" presStyleCnt="0">
        <dgm:presLayoutVars>
          <dgm:hierBranch/>
        </dgm:presLayoutVars>
      </dgm:prSet>
      <dgm:spPr/>
    </dgm:pt>
    <dgm:pt modelId="{2117D1CA-0B65-46E4-9566-899B08B12C3C}" type="pres">
      <dgm:prSet presAssocID="{74BE0FF8-CF18-4139-BFA8-64AE435D2FEB}" presName="rootComposite" presStyleCnt="0"/>
      <dgm:spPr/>
    </dgm:pt>
    <dgm:pt modelId="{C97AC4E8-F005-4082-80E8-82B8F352AEEC}" type="pres">
      <dgm:prSet presAssocID="{74BE0FF8-CF18-4139-BFA8-64AE435D2FEB}" presName="rootText" presStyleLbl="node2" presStyleIdx="4" presStyleCnt="6">
        <dgm:presLayoutVars>
          <dgm:chPref val="3"/>
        </dgm:presLayoutVars>
      </dgm:prSet>
      <dgm:spPr/>
    </dgm:pt>
    <dgm:pt modelId="{6C631F51-955C-4B18-894B-D3F8C869C469}" type="pres">
      <dgm:prSet presAssocID="{74BE0FF8-CF18-4139-BFA8-64AE435D2FEB}" presName="rootConnector" presStyleLbl="node2" presStyleIdx="4" presStyleCnt="6"/>
      <dgm:spPr/>
    </dgm:pt>
    <dgm:pt modelId="{EAF3BF09-E637-4B08-93FA-67D94B0CC88A}" type="pres">
      <dgm:prSet presAssocID="{74BE0FF8-CF18-4139-BFA8-64AE435D2FEB}" presName="hierChild4" presStyleCnt="0"/>
      <dgm:spPr/>
    </dgm:pt>
    <dgm:pt modelId="{E15BCBFD-4404-42F2-843A-804C8B13CA7E}" type="pres">
      <dgm:prSet presAssocID="{74BE0FF8-CF18-4139-BFA8-64AE435D2FEB}" presName="hierChild5" presStyleCnt="0"/>
      <dgm:spPr/>
    </dgm:pt>
    <dgm:pt modelId="{6E43D55E-A5B6-4DA0-B5A6-67B2508627BC}" type="pres">
      <dgm:prSet presAssocID="{0FFEAFB8-A03B-4A9D-BABA-8201837F5FB4}" presName="Name35" presStyleLbl="parChTrans1D2" presStyleIdx="5" presStyleCnt="6"/>
      <dgm:spPr/>
    </dgm:pt>
    <dgm:pt modelId="{4FC0EC34-7339-4FD3-A5A6-2D37C7587D0E}" type="pres">
      <dgm:prSet presAssocID="{E56A89AA-574D-4330-B619-4181DF8B2155}" presName="hierRoot2" presStyleCnt="0">
        <dgm:presLayoutVars>
          <dgm:hierBranch/>
        </dgm:presLayoutVars>
      </dgm:prSet>
      <dgm:spPr/>
    </dgm:pt>
    <dgm:pt modelId="{2B5457FF-D705-44B6-B21E-EB29912CF6B4}" type="pres">
      <dgm:prSet presAssocID="{E56A89AA-574D-4330-B619-4181DF8B2155}" presName="rootComposite" presStyleCnt="0"/>
      <dgm:spPr/>
    </dgm:pt>
    <dgm:pt modelId="{4EA58E22-3CC3-4F97-A872-D721CA3DE5E1}" type="pres">
      <dgm:prSet presAssocID="{E56A89AA-574D-4330-B619-4181DF8B2155}" presName="rootText" presStyleLbl="node2" presStyleIdx="5" presStyleCnt="6">
        <dgm:presLayoutVars>
          <dgm:chPref val="3"/>
        </dgm:presLayoutVars>
      </dgm:prSet>
      <dgm:spPr/>
    </dgm:pt>
    <dgm:pt modelId="{F8CB5179-5D56-42C1-9CF8-8F5DB0E433D6}" type="pres">
      <dgm:prSet presAssocID="{E56A89AA-574D-4330-B619-4181DF8B2155}" presName="rootConnector" presStyleLbl="node2" presStyleIdx="5" presStyleCnt="6"/>
      <dgm:spPr/>
    </dgm:pt>
    <dgm:pt modelId="{8E2F9AA6-E47A-4507-9F91-97AD3841CC8C}" type="pres">
      <dgm:prSet presAssocID="{E56A89AA-574D-4330-B619-4181DF8B2155}" presName="hierChild4" presStyleCnt="0"/>
      <dgm:spPr/>
    </dgm:pt>
    <dgm:pt modelId="{81DB21F4-1D9C-4375-A578-8BF459788852}" type="pres">
      <dgm:prSet presAssocID="{E56A89AA-574D-4330-B619-4181DF8B2155}" presName="hierChild5" presStyleCnt="0"/>
      <dgm:spPr/>
    </dgm:pt>
    <dgm:pt modelId="{BE4B3A35-BD57-48F7-A44A-F2627F716FFE}" type="pres">
      <dgm:prSet presAssocID="{C797ED27-81B1-4093-95F5-D1FE1C9E4AB1}" presName="hierChild3" presStyleCnt="0"/>
      <dgm:spPr/>
    </dgm:pt>
  </dgm:ptLst>
  <dgm:cxnLst>
    <dgm:cxn modelId="{0BE4EC05-A447-4F02-9F48-45A7960DC224}" type="presOf" srcId="{C797ED27-81B1-4093-95F5-D1FE1C9E4AB1}" destId="{C2E0294B-FA8A-437A-B695-03CE8E25AB4C}" srcOrd="1" destOrd="0" presId="urn:microsoft.com/office/officeart/2005/8/layout/orgChart1"/>
    <dgm:cxn modelId="{DA186430-6E80-495D-B630-045CA56C3F1E}" type="presOf" srcId="{E56A89AA-574D-4330-B619-4181DF8B2155}" destId="{4EA58E22-3CC3-4F97-A872-D721CA3DE5E1}" srcOrd="0" destOrd="0" presId="urn:microsoft.com/office/officeart/2005/8/layout/orgChart1"/>
    <dgm:cxn modelId="{8DCBC35C-C8A0-43AF-9981-A33C9F1DD809}" type="presOf" srcId="{C797ED27-81B1-4093-95F5-D1FE1C9E4AB1}" destId="{A0835D66-31DE-4AB0-9AB0-D25FC41497C3}" srcOrd="0" destOrd="0" presId="urn:microsoft.com/office/officeart/2005/8/layout/orgChart1"/>
    <dgm:cxn modelId="{37AE59CF-C901-43FD-A35A-7E46CCAE3D33}" type="presOf" srcId="{1B7E3DE6-7C11-4D25-AE12-73D32F669496}" destId="{9AD44D44-82FB-40E0-9415-865003285EB4}" srcOrd="0" destOrd="0" presId="urn:microsoft.com/office/officeart/2005/8/layout/orgChart1"/>
    <dgm:cxn modelId="{D2401167-D1A4-44F6-A4BE-77D41047B334}" type="presOf" srcId="{8A05F20F-C92A-4A53-A12A-F7737EAB9E36}" destId="{4685661E-DDA3-4CA0-B0B6-850134D898CA}" srcOrd="1" destOrd="0" presId="urn:microsoft.com/office/officeart/2005/8/layout/orgChart1"/>
    <dgm:cxn modelId="{73167943-EA9C-4033-92B2-677B1F929067}" type="presOf" srcId="{C94A075F-5C3C-4C69-BBB1-49EC9101CD11}" destId="{BEBE3644-1B82-4363-AA9C-407B5672A555}" srcOrd="1" destOrd="0" presId="urn:microsoft.com/office/officeart/2005/8/layout/orgChart1"/>
    <dgm:cxn modelId="{48045445-08EE-495D-829C-07CA719EA837}" type="presOf" srcId="{423627FA-921A-4D93-889C-443EC721FAFA}" destId="{4FB74163-F9DF-47E5-B0A4-A9DA9F53448E}" srcOrd="0" destOrd="0" presId="urn:microsoft.com/office/officeart/2005/8/layout/orgChart1"/>
    <dgm:cxn modelId="{E77210A3-2A91-4A3B-AFE8-6F92C7462F66}" type="presOf" srcId="{37704D7A-7CD1-45C3-9A48-C4B904901413}" destId="{50B53B7E-E40A-472F-B044-9153FE91C080}" srcOrd="1" destOrd="0" presId="urn:microsoft.com/office/officeart/2005/8/layout/orgChart1"/>
    <dgm:cxn modelId="{136709CE-DF2B-4B41-922D-1340D5562B3D}" srcId="{C797ED27-81B1-4093-95F5-D1FE1C9E4AB1}" destId="{E56A89AA-574D-4330-B619-4181DF8B2155}" srcOrd="5" destOrd="0" parTransId="{0FFEAFB8-A03B-4A9D-BABA-8201837F5FB4}" sibTransId="{ADADC238-AE6E-41E7-8B79-AA90FDCCF960}"/>
    <dgm:cxn modelId="{919D7D90-3FFF-4B81-A8DE-2BD03D644AC0}" srcId="{C797ED27-81B1-4093-95F5-D1FE1C9E4AB1}" destId="{02183F5D-AE60-40C2-BBE9-42E59B73622E}" srcOrd="0" destOrd="0" parTransId="{49A7ECB7-9527-48D0-8208-948829726964}" sibTransId="{D50C669C-6C67-41A9-B89B-BD24843F659A}"/>
    <dgm:cxn modelId="{51B40D31-1C1B-4131-B851-2BD8D69EC592}" type="presOf" srcId="{49A7ECB7-9527-48D0-8208-948829726964}" destId="{0569479F-C8C8-4FDC-A8D7-48A266B46205}" srcOrd="0" destOrd="0" presId="urn:microsoft.com/office/officeart/2005/8/layout/orgChart1"/>
    <dgm:cxn modelId="{E68976C9-4AFA-4D94-AB3E-1D387836E316}" srcId="{FB631868-B9CE-40C9-B40B-F9904CCC687E}" destId="{C797ED27-81B1-4093-95F5-D1FE1C9E4AB1}" srcOrd="0" destOrd="0" parTransId="{04028C6F-C3DD-439C-B129-EDC096355EAC}" sibTransId="{FD1EB282-27A3-4050-B508-262F50F2172A}"/>
    <dgm:cxn modelId="{1B897CE1-A05A-4CC0-9A1C-B7C179BD22AA}" type="presOf" srcId="{74BE0FF8-CF18-4139-BFA8-64AE435D2FEB}" destId="{C97AC4E8-F005-4082-80E8-82B8F352AEEC}" srcOrd="0" destOrd="0" presId="urn:microsoft.com/office/officeart/2005/8/layout/orgChart1"/>
    <dgm:cxn modelId="{87284E60-63DC-456F-A3C6-0C7883928580}" type="presOf" srcId="{74BE0FF8-CF18-4139-BFA8-64AE435D2FEB}" destId="{6C631F51-955C-4B18-894B-D3F8C869C469}" srcOrd="1" destOrd="0" presId="urn:microsoft.com/office/officeart/2005/8/layout/orgChart1"/>
    <dgm:cxn modelId="{CC06E051-FEC1-416A-97B8-148E446C2BA4}" type="presOf" srcId="{8A05F20F-C92A-4A53-A12A-F7737EAB9E36}" destId="{82FF5974-B137-4877-8366-E88B48D906F5}" srcOrd="0" destOrd="0" presId="urn:microsoft.com/office/officeart/2005/8/layout/orgChart1"/>
    <dgm:cxn modelId="{75349116-1015-4467-977F-B3166BBBCEE8}" type="presOf" srcId="{02183F5D-AE60-40C2-BBE9-42E59B73622E}" destId="{699D95DD-D955-4F25-B888-5AF3DCA0660E}" srcOrd="0" destOrd="0" presId="urn:microsoft.com/office/officeart/2005/8/layout/orgChart1"/>
    <dgm:cxn modelId="{75CB73B0-1C66-4C15-AA66-954375F742AB}" srcId="{C797ED27-81B1-4093-95F5-D1FE1C9E4AB1}" destId="{74BE0FF8-CF18-4139-BFA8-64AE435D2FEB}" srcOrd="4" destOrd="0" parTransId="{FF5AC07F-0F01-4948-A889-35357E835383}" sibTransId="{0F4892F6-5194-4462-AD20-93503E5E8F9A}"/>
    <dgm:cxn modelId="{E109BB89-F3CE-476F-9FFC-802BB07B27DB}" type="presOf" srcId="{E56A89AA-574D-4330-B619-4181DF8B2155}" destId="{F8CB5179-5D56-42C1-9CF8-8F5DB0E433D6}" srcOrd="1" destOrd="0" presId="urn:microsoft.com/office/officeart/2005/8/layout/orgChart1"/>
    <dgm:cxn modelId="{632AC07C-2A37-4CD5-96DB-4E30A9A612EC}" type="presOf" srcId="{FF5AC07F-0F01-4948-A889-35357E835383}" destId="{03B72DA5-4BC3-43A5-9C5F-31D96FB38967}" srcOrd="0" destOrd="0" presId="urn:microsoft.com/office/officeart/2005/8/layout/orgChart1"/>
    <dgm:cxn modelId="{E2428DF6-DEB3-4AC0-80B6-B073FA0432D0}" type="presOf" srcId="{95338880-3A28-42A6-A336-3A4A3C2C9B65}" destId="{37C30910-6933-4B8C-87CA-588D79433E0F}" srcOrd="0" destOrd="0" presId="urn:microsoft.com/office/officeart/2005/8/layout/orgChart1"/>
    <dgm:cxn modelId="{A7A5F9DD-75C3-4C83-B168-8E110D756866}" type="presOf" srcId="{0FFEAFB8-A03B-4A9D-BABA-8201837F5FB4}" destId="{6E43D55E-A5B6-4DA0-B5A6-67B2508627BC}" srcOrd="0" destOrd="0" presId="urn:microsoft.com/office/officeart/2005/8/layout/orgChart1"/>
    <dgm:cxn modelId="{4580D619-4E59-4DE2-98A7-26CF62EE527F}" type="presOf" srcId="{02183F5D-AE60-40C2-BBE9-42E59B73622E}" destId="{7AD8DA60-B0DA-4AE3-959C-773AD007E79F}" srcOrd="1" destOrd="0" presId="urn:microsoft.com/office/officeart/2005/8/layout/orgChart1"/>
    <dgm:cxn modelId="{5855B9B9-4410-4A89-AADC-561F673036E6}" srcId="{C797ED27-81B1-4093-95F5-D1FE1C9E4AB1}" destId="{37704D7A-7CD1-45C3-9A48-C4B904901413}" srcOrd="3" destOrd="0" parTransId="{1B7E3DE6-7C11-4D25-AE12-73D32F669496}" sibTransId="{7C0CB239-1921-4068-A684-BA14432A7EF9}"/>
    <dgm:cxn modelId="{B2705E8E-E6BF-4D8B-AA6D-FA7918BD7A89}" srcId="{C797ED27-81B1-4093-95F5-D1FE1C9E4AB1}" destId="{8A05F20F-C92A-4A53-A12A-F7737EAB9E36}" srcOrd="2" destOrd="0" parTransId="{423627FA-921A-4D93-889C-443EC721FAFA}" sibTransId="{1504F75D-E55E-40C0-8D49-3194B2F19235}"/>
    <dgm:cxn modelId="{FC9E1658-7A5F-45DC-9907-FA05419C7EE2}" srcId="{C797ED27-81B1-4093-95F5-D1FE1C9E4AB1}" destId="{C94A075F-5C3C-4C69-BBB1-49EC9101CD11}" srcOrd="1" destOrd="0" parTransId="{95338880-3A28-42A6-A336-3A4A3C2C9B65}" sibTransId="{B5A8E6CC-4438-4720-998E-F7D273DCE83D}"/>
    <dgm:cxn modelId="{DCF9A549-064F-4AEB-AA86-93B89F3B5E57}" type="presOf" srcId="{C94A075F-5C3C-4C69-BBB1-49EC9101CD11}" destId="{68EE89B0-0205-40D1-8728-B531E36EDE1B}" srcOrd="0" destOrd="0" presId="urn:microsoft.com/office/officeart/2005/8/layout/orgChart1"/>
    <dgm:cxn modelId="{1D8C818E-3722-4583-9310-8F8C88E86F05}" type="presOf" srcId="{37704D7A-7CD1-45C3-9A48-C4B904901413}" destId="{26EA98CC-4F12-4EAF-B57C-11D954B748DC}" srcOrd="0" destOrd="0" presId="urn:microsoft.com/office/officeart/2005/8/layout/orgChart1"/>
    <dgm:cxn modelId="{FD5DE0C3-E0E2-45C0-944A-86E5B4DE362A}" type="presOf" srcId="{FB631868-B9CE-40C9-B40B-F9904CCC687E}" destId="{9A0AF1DC-1AD7-43AB-9475-A537E1064AB4}" srcOrd="0" destOrd="0" presId="urn:microsoft.com/office/officeart/2005/8/layout/orgChart1"/>
    <dgm:cxn modelId="{576A108E-DBD9-4087-A9E3-445BFFB0EC9E}" type="presParOf" srcId="{9A0AF1DC-1AD7-43AB-9475-A537E1064AB4}" destId="{063B5962-9A6C-4809-8291-6EFD3091F595}" srcOrd="0" destOrd="0" presId="urn:microsoft.com/office/officeart/2005/8/layout/orgChart1"/>
    <dgm:cxn modelId="{BE80CC87-ED77-4446-B3E3-1AFF43B7FCA6}" type="presParOf" srcId="{063B5962-9A6C-4809-8291-6EFD3091F595}" destId="{93104D43-FDE8-41F7-A3F9-04767F030792}" srcOrd="0" destOrd="0" presId="urn:microsoft.com/office/officeart/2005/8/layout/orgChart1"/>
    <dgm:cxn modelId="{FA66E761-B52A-4A7C-9F79-744B9D166A21}" type="presParOf" srcId="{93104D43-FDE8-41F7-A3F9-04767F030792}" destId="{A0835D66-31DE-4AB0-9AB0-D25FC41497C3}" srcOrd="0" destOrd="0" presId="urn:microsoft.com/office/officeart/2005/8/layout/orgChart1"/>
    <dgm:cxn modelId="{F6C79803-26F6-4ED4-AD26-CFD62047944D}" type="presParOf" srcId="{93104D43-FDE8-41F7-A3F9-04767F030792}" destId="{C2E0294B-FA8A-437A-B695-03CE8E25AB4C}" srcOrd="1" destOrd="0" presId="urn:microsoft.com/office/officeart/2005/8/layout/orgChart1"/>
    <dgm:cxn modelId="{0E08E448-7685-45CA-8018-6BF432473460}" type="presParOf" srcId="{063B5962-9A6C-4809-8291-6EFD3091F595}" destId="{C3B95FD2-C229-42B5-A960-0CDEB78EE6B3}" srcOrd="1" destOrd="0" presId="urn:microsoft.com/office/officeart/2005/8/layout/orgChart1"/>
    <dgm:cxn modelId="{1CEE7B17-F0EF-4921-8727-75A21F36D849}" type="presParOf" srcId="{C3B95FD2-C229-42B5-A960-0CDEB78EE6B3}" destId="{0569479F-C8C8-4FDC-A8D7-48A266B46205}" srcOrd="0" destOrd="0" presId="urn:microsoft.com/office/officeart/2005/8/layout/orgChart1"/>
    <dgm:cxn modelId="{F527BAA2-917E-4CD6-A4F3-3D9520331112}" type="presParOf" srcId="{C3B95FD2-C229-42B5-A960-0CDEB78EE6B3}" destId="{5F008525-DD0B-48B3-B486-0DE22B627F9E}" srcOrd="1" destOrd="0" presId="urn:microsoft.com/office/officeart/2005/8/layout/orgChart1"/>
    <dgm:cxn modelId="{4D76F3F8-3A54-4858-9B8D-D2EF2FAC13B1}" type="presParOf" srcId="{5F008525-DD0B-48B3-B486-0DE22B627F9E}" destId="{0E98076E-06DC-4969-B763-F33A55A62639}" srcOrd="0" destOrd="0" presId="urn:microsoft.com/office/officeart/2005/8/layout/orgChart1"/>
    <dgm:cxn modelId="{E7DA889D-0CB5-4C66-9B17-FF3B8CA338ED}" type="presParOf" srcId="{0E98076E-06DC-4969-B763-F33A55A62639}" destId="{699D95DD-D955-4F25-B888-5AF3DCA0660E}" srcOrd="0" destOrd="0" presId="urn:microsoft.com/office/officeart/2005/8/layout/orgChart1"/>
    <dgm:cxn modelId="{E11440A7-62C2-4124-8445-EBD50BB4AE4A}" type="presParOf" srcId="{0E98076E-06DC-4969-B763-F33A55A62639}" destId="{7AD8DA60-B0DA-4AE3-959C-773AD007E79F}" srcOrd="1" destOrd="0" presId="urn:microsoft.com/office/officeart/2005/8/layout/orgChart1"/>
    <dgm:cxn modelId="{AB7E72B8-DE9B-4104-ADA9-2D40696105A1}" type="presParOf" srcId="{5F008525-DD0B-48B3-B486-0DE22B627F9E}" destId="{E70D5F98-167F-416F-AF98-9184D105C4B2}" srcOrd="1" destOrd="0" presId="urn:microsoft.com/office/officeart/2005/8/layout/orgChart1"/>
    <dgm:cxn modelId="{3FF38280-C46D-42AD-85EE-46B49167FE36}" type="presParOf" srcId="{5F008525-DD0B-48B3-B486-0DE22B627F9E}" destId="{892CD427-744A-47FC-9CA9-04D761D3C2E6}" srcOrd="2" destOrd="0" presId="urn:microsoft.com/office/officeart/2005/8/layout/orgChart1"/>
    <dgm:cxn modelId="{8BF80C34-A07C-4553-B900-4F007D8618E2}" type="presParOf" srcId="{C3B95FD2-C229-42B5-A960-0CDEB78EE6B3}" destId="{37C30910-6933-4B8C-87CA-588D79433E0F}" srcOrd="2" destOrd="0" presId="urn:microsoft.com/office/officeart/2005/8/layout/orgChart1"/>
    <dgm:cxn modelId="{14BBD6C9-E156-4EE9-8529-AEEC6F6E05D0}" type="presParOf" srcId="{C3B95FD2-C229-42B5-A960-0CDEB78EE6B3}" destId="{E4D34C76-D108-4109-B799-7194E5CEFC2C}" srcOrd="3" destOrd="0" presId="urn:microsoft.com/office/officeart/2005/8/layout/orgChart1"/>
    <dgm:cxn modelId="{C45F5C02-5E2D-42D5-92B0-97D627E73EF7}" type="presParOf" srcId="{E4D34C76-D108-4109-B799-7194E5CEFC2C}" destId="{6050A825-0300-44C8-8EAB-2137A808A2D9}" srcOrd="0" destOrd="0" presId="urn:microsoft.com/office/officeart/2005/8/layout/orgChart1"/>
    <dgm:cxn modelId="{C61ADD78-9276-41CB-827A-BC4E20BDED8C}" type="presParOf" srcId="{6050A825-0300-44C8-8EAB-2137A808A2D9}" destId="{68EE89B0-0205-40D1-8728-B531E36EDE1B}" srcOrd="0" destOrd="0" presId="urn:microsoft.com/office/officeart/2005/8/layout/orgChart1"/>
    <dgm:cxn modelId="{FAF7C01B-20AC-4306-B885-5252FC884C3A}" type="presParOf" srcId="{6050A825-0300-44C8-8EAB-2137A808A2D9}" destId="{BEBE3644-1B82-4363-AA9C-407B5672A555}" srcOrd="1" destOrd="0" presId="urn:microsoft.com/office/officeart/2005/8/layout/orgChart1"/>
    <dgm:cxn modelId="{36668408-0D44-48B9-B343-F33E896CB34F}" type="presParOf" srcId="{E4D34C76-D108-4109-B799-7194E5CEFC2C}" destId="{516F09F1-B8AC-44C8-AE2A-0CA639FD9D7D}" srcOrd="1" destOrd="0" presId="urn:microsoft.com/office/officeart/2005/8/layout/orgChart1"/>
    <dgm:cxn modelId="{DBF8F71C-5FD3-4DE9-B9E0-ADD4D4E5DEFC}" type="presParOf" srcId="{E4D34C76-D108-4109-B799-7194E5CEFC2C}" destId="{0637A957-BC4A-48AD-BCFE-022A769A33B5}" srcOrd="2" destOrd="0" presId="urn:microsoft.com/office/officeart/2005/8/layout/orgChart1"/>
    <dgm:cxn modelId="{D5A3E3EC-F5DD-49B3-BAC1-0120136ABB5C}" type="presParOf" srcId="{C3B95FD2-C229-42B5-A960-0CDEB78EE6B3}" destId="{4FB74163-F9DF-47E5-B0A4-A9DA9F53448E}" srcOrd="4" destOrd="0" presId="urn:microsoft.com/office/officeart/2005/8/layout/orgChart1"/>
    <dgm:cxn modelId="{ADB463D7-4649-4037-B835-0E7A9F51834D}" type="presParOf" srcId="{C3B95FD2-C229-42B5-A960-0CDEB78EE6B3}" destId="{563C3498-C0BC-4BA0-A905-AE1938727965}" srcOrd="5" destOrd="0" presId="urn:microsoft.com/office/officeart/2005/8/layout/orgChart1"/>
    <dgm:cxn modelId="{0472EB04-90FC-4651-9094-AC936DEE3999}" type="presParOf" srcId="{563C3498-C0BC-4BA0-A905-AE1938727965}" destId="{6C409E10-F6FF-4A54-B136-A5E5BA9BA050}" srcOrd="0" destOrd="0" presId="urn:microsoft.com/office/officeart/2005/8/layout/orgChart1"/>
    <dgm:cxn modelId="{DD88B729-E2DD-4185-ACA3-1EE024D6F7ED}" type="presParOf" srcId="{6C409E10-F6FF-4A54-B136-A5E5BA9BA050}" destId="{82FF5974-B137-4877-8366-E88B48D906F5}" srcOrd="0" destOrd="0" presId="urn:microsoft.com/office/officeart/2005/8/layout/orgChart1"/>
    <dgm:cxn modelId="{55D15052-7553-46EC-B44F-8C9615155E5E}" type="presParOf" srcId="{6C409E10-F6FF-4A54-B136-A5E5BA9BA050}" destId="{4685661E-DDA3-4CA0-B0B6-850134D898CA}" srcOrd="1" destOrd="0" presId="urn:microsoft.com/office/officeart/2005/8/layout/orgChart1"/>
    <dgm:cxn modelId="{05FC522E-C7C7-4643-AE5B-AED8D8A2989F}" type="presParOf" srcId="{563C3498-C0BC-4BA0-A905-AE1938727965}" destId="{8D082D7F-2494-4BAB-8DCA-D10432E3A0C7}" srcOrd="1" destOrd="0" presId="urn:microsoft.com/office/officeart/2005/8/layout/orgChart1"/>
    <dgm:cxn modelId="{8E063DF7-3288-4CE6-8E9F-8EAD7DE11EE3}" type="presParOf" srcId="{563C3498-C0BC-4BA0-A905-AE1938727965}" destId="{36F5D0C6-7520-4A82-9835-3B52E6A6E866}" srcOrd="2" destOrd="0" presId="urn:microsoft.com/office/officeart/2005/8/layout/orgChart1"/>
    <dgm:cxn modelId="{0A445D40-DAC3-4105-8A54-7313561D9411}" type="presParOf" srcId="{C3B95FD2-C229-42B5-A960-0CDEB78EE6B3}" destId="{9AD44D44-82FB-40E0-9415-865003285EB4}" srcOrd="6" destOrd="0" presId="urn:microsoft.com/office/officeart/2005/8/layout/orgChart1"/>
    <dgm:cxn modelId="{B7FF5E50-68A1-4447-AA00-08376714D16B}" type="presParOf" srcId="{C3B95FD2-C229-42B5-A960-0CDEB78EE6B3}" destId="{498BAE64-72E1-4F82-A2E6-53D46AB435B5}" srcOrd="7" destOrd="0" presId="urn:microsoft.com/office/officeart/2005/8/layout/orgChart1"/>
    <dgm:cxn modelId="{3727FC08-FB77-46DA-A27A-807C987F7A2C}" type="presParOf" srcId="{498BAE64-72E1-4F82-A2E6-53D46AB435B5}" destId="{316412E4-4CDC-44D6-A142-41918DE387BD}" srcOrd="0" destOrd="0" presId="urn:microsoft.com/office/officeart/2005/8/layout/orgChart1"/>
    <dgm:cxn modelId="{29D61F31-A5C5-4414-BE95-5E2AD667B40E}" type="presParOf" srcId="{316412E4-4CDC-44D6-A142-41918DE387BD}" destId="{26EA98CC-4F12-4EAF-B57C-11D954B748DC}" srcOrd="0" destOrd="0" presId="urn:microsoft.com/office/officeart/2005/8/layout/orgChart1"/>
    <dgm:cxn modelId="{E9F7CF00-E617-4545-97F9-9D897BF7CDB6}" type="presParOf" srcId="{316412E4-4CDC-44D6-A142-41918DE387BD}" destId="{50B53B7E-E40A-472F-B044-9153FE91C080}" srcOrd="1" destOrd="0" presId="urn:microsoft.com/office/officeart/2005/8/layout/orgChart1"/>
    <dgm:cxn modelId="{03EB402A-5D0D-40C6-A028-09AFE363589B}" type="presParOf" srcId="{498BAE64-72E1-4F82-A2E6-53D46AB435B5}" destId="{2D1EEBC9-42E2-440B-BA1F-5B8D00515ABB}" srcOrd="1" destOrd="0" presId="urn:microsoft.com/office/officeart/2005/8/layout/orgChart1"/>
    <dgm:cxn modelId="{3CD1FF37-B2AF-4EA0-956F-F997B6463237}" type="presParOf" srcId="{498BAE64-72E1-4F82-A2E6-53D46AB435B5}" destId="{9A327283-ABEF-48BD-A77B-A41C425D6AB8}" srcOrd="2" destOrd="0" presId="urn:microsoft.com/office/officeart/2005/8/layout/orgChart1"/>
    <dgm:cxn modelId="{7ED2B629-149B-43BB-940A-E7ECBC4842BC}" type="presParOf" srcId="{C3B95FD2-C229-42B5-A960-0CDEB78EE6B3}" destId="{03B72DA5-4BC3-43A5-9C5F-31D96FB38967}" srcOrd="8" destOrd="0" presId="urn:microsoft.com/office/officeart/2005/8/layout/orgChart1"/>
    <dgm:cxn modelId="{EC138C87-5C79-46D5-9AEC-29DAF39F4D4A}" type="presParOf" srcId="{C3B95FD2-C229-42B5-A960-0CDEB78EE6B3}" destId="{6A44555B-CFF1-4599-B5DC-0B01AA5C67A3}" srcOrd="9" destOrd="0" presId="urn:microsoft.com/office/officeart/2005/8/layout/orgChart1"/>
    <dgm:cxn modelId="{46940B83-2EED-4246-A1EE-DA7ABF990C67}" type="presParOf" srcId="{6A44555B-CFF1-4599-B5DC-0B01AA5C67A3}" destId="{2117D1CA-0B65-46E4-9566-899B08B12C3C}" srcOrd="0" destOrd="0" presId="urn:microsoft.com/office/officeart/2005/8/layout/orgChart1"/>
    <dgm:cxn modelId="{5D097CBC-B7F6-4F3E-ADD6-CE4DA7E32C70}" type="presParOf" srcId="{2117D1CA-0B65-46E4-9566-899B08B12C3C}" destId="{C97AC4E8-F005-4082-80E8-82B8F352AEEC}" srcOrd="0" destOrd="0" presId="urn:microsoft.com/office/officeart/2005/8/layout/orgChart1"/>
    <dgm:cxn modelId="{25312B6E-1285-4896-94BE-8A186EB6BE7E}" type="presParOf" srcId="{2117D1CA-0B65-46E4-9566-899B08B12C3C}" destId="{6C631F51-955C-4B18-894B-D3F8C869C469}" srcOrd="1" destOrd="0" presId="urn:microsoft.com/office/officeart/2005/8/layout/orgChart1"/>
    <dgm:cxn modelId="{8438C98E-BC6E-40B5-A3E9-6D0D2A66C052}" type="presParOf" srcId="{6A44555B-CFF1-4599-B5DC-0B01AA5C67A3}" destId="{EAF3BF09-E637-4B08-93FA-67D94B0CC88A}" srcOrd="1" destOrd="0" presId="urn:microsoft.com/office/officeart/2005/8/layout/orgChart1"/>
    <dgm:cxn modelId="{5FC45241-947A-45DB-B644-505947341A13}" type="presParOf" srcId="{6A44555B-CFF1-4599-B5DC-0B01AA5C67A3}" destId="{E15BCBFD-4404-42F2-843A-804C8B13CA7E}" srcOrd="2" destOrd="0" presId="urn:microsoft.com/office/officeart/2005/8/layout/orgChart1"/>
    <dgm:cxn modelId="{FA85CE7D-63A7-4696-8D43-CBF9C9973053}" type="presParOf" srcId="{C3B95FD2-C229-42B5-A960-0CDEB78EE6B3}" destId="{6E43D55E-A5B6-4DA0-B5A6-67B2508627BC}" srcOrd="10" destOrd="0" presId="urn:microsoft.com/office/officeart/2005/8/layout/orgChart1"/>
    <dgm:cxn modelId="{59DCDF77-3AC2-47AD-9723-AD41138A4A07}" type="presParOf" srcId="{C3B95FD2-C229-42B5-A960-0CDEB78EE6B3}" destId="{4FC0EC34-7339-4FD3-A5A6-2D37C7587D0E}" srcOrd="11" destOrd="0" presId="urn:microsoft.com/office/officeart/2005/8/layout/orgChart1"/>
    <dgm:cxn modelId="{26602442-B7C5-4FDA-8C28-71ED900789F6}" type="presParOf" srcId="{4FC0EC34-7339-4FD3-A5A6-2D37C7587D0E}" destId="{2B5457FF-D705-44B6-B21E-EB29912CF6B4}" srcOrd="0" destOrd="0" presId="urn:microsoft.com/office/officeart/2005/8/layout/orgChart1"/>
    <dgm:cxn modelId="{30F63333-CB02-452D-8DA0-92CB8CC3D585}" type="presParOf" srcId="{2B5457FF-D705-44B6-B21E-EB29912CF6B4}" destId="{4EA58E22-3CC3-4F97-A872-D721CA3DE5E1}" srcOrd="0" destOrd="0" presId="urn:microsoft.com/office/officeart/2005/8/layout/orgChart1"/>
    <dgm:cxn modelId="{A527FA32-CB46-4668-8A7F-2C82A27145FE}" type="presParOf" srcId="{2B5457FF-D705-44B6-B21E-EB29912CF6B4}" destId="{F8CB5179-5D56-42C1-9CF8-8F5DB0E433D6}" srcOrd="1" destOrd="0" presId="urn:microsoft.com/office/officeart/2005/8/layout/orgChart1"/>
    <dgm:cxn modelId="{B8E568A4-ED9B-46DD-BAD4-8937E1A5758A}" type="presParOf" srcId="{4FC0EC34-7339-4FD3-A5A6-2D37C7587D0E}" destId="{8E2F9AA6-E47A-4507-9F91-97AD3841CC8C}" srcOrd="1" destOrd="0" presId="urn:microsoft.com/office/officeart/2005/8/layout/orgChart1"/>
    <dgm:cxn modelId="{DC4BE4FA-0E9A-4A73-8642-A303A4F8C015}" type="presParOf" srcId="{4FC0EC34-7339-4FD3-A5A6-2D37C7587D0E}" destId="{81DB21F4-1D9C-4375-A578-8BF459788852}" srcOrd="2" destOrd="0" presId="urn:microsoft.com/office/officeart/2005/8/layout/orgChart1"/>
    <dgm:cxn modelId="{4D873B58-9301-4070-A443-64BD7DEFCDEF}" type="presParOf" srcId="{063B5962-9A6C-4809-8291-6EFD3091F595}" destId="{BE4B3A35-BD57-48F7-A44A-F2627F716FFE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2652AE-8606-4B70-9428-02091422CFE2}">
      <dsp:nvSpPr>
        <dsp:cNvPr id="0" name=""/>
        <dsp:cNvSpPr/>
      </dsp:nvSpPr>
      <dsp:spPr>
        <a:xfrm>
          <a:off x="3852068" y="2518596"/>
          <a:ext cx="3016963" cy="34907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4535"/>
              </a:lnTo>
              <a:lnTo>
                <a:pt x="3016963" y="174535"/>
              </a:lnTo>
              <a:lnTo>
                <a:pt x="3016963" y="34907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A80481B-1B02-4985-8313-EC3FA4208E9F}">
      <dsp:nvSpPr>
        <dsp:cNvPr id="0" name=""/>
        <dsp:cNvSpPr/>
      </dsp:nvSpPr>
      <dsp:spPr>
        <a:xfrm>
          <a:off x="3852068" y="2518596"/>
          <a:ext cx="1005654" cy="34907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4535"/>
              </a:lnTo>
              <a:lnTo>
                <a:pt x="1005654" y="174535"/>
              </a:lnTo>
              <a:lnTo>
                <a:pt x="1005654" y="34907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D3A9EF5-60F5-4E17-A8F7-3E06CD06AA55}">
      <dsp:nvSpPr>
        <dsp:cNvPr id="0" name=""/>
        <dsp:cNvSpPr/>
      </dsp:nvSpPr>
      <dsp:spPr>
        <a:xfrm>
          <a:off x="2846413" y="2518596"/>
          <a:ext cx="1005654" cy="349070"/>
        </a:xfrm>
        <a:custGeom>
          <a:avLst/>
          <a:gdLst/>
          <a:ahLst/>
          <a:cxnLst/>
          <a:rect l="0" t="0" r="0" b="0"/>
          <a:pathLst>
            <a:path>
              <a:moveTo>
                <a:pt x="1005654" y="0"/>
              </a:moveTo>
              <a:lnTo>
                <a:pt x="1005654" y="174535"/>
              </a:lnTo>
              <a:lnTo>
                <a:pt x="0" y="174535"/>
              </a:lnTo>
              <a:lnTo>
                <a:pt x="0" y="34907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CA5980A-FD43-43CE-A164-09EE1F2B6C6B}">
      <dsp:nvSpPr>
        <dsp:cNvPr id="0" name=""/>
        <dsp:cNvSpPr/>
      </dsp:nvSpPr>
      <dsp:spPr>
        <a:xfrm>
          <a:off x="835104" y="2518596"/>
          <a:ext cx="3016963" cy="349070"/>
        </a:xfrm>
        <a:custGeom>
          <a:avLst/>
          <a:gdLst/>
          <a:ahLst/>
          <a:cxnLst/>
          <a:rect l="0" t="0" r="0" b="0"/>
          <a:pathLst>
            <a:path>
              <a:moveTo>
                <a:pt x="3016963" y="0"/>
              </a:moveTo>
              <a:lnTo>
                <a:pt x="3016963" y="174535"/>
              </a:lnTo>
              <a:lnTo>
                <a:pt x="0" y="174535"/>
              </a:lnTo>
              <a:lnTo>
                <a:pt x="0" y="34907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8B17845-4511-4B7A-BE68-7C4E3B03A7E9}">
      <dsp:nvSpPr>
        <dsp:cNvPr id="0" name=""/>
        <dsp:cNvSpPr/>
      </dsp:nvSpPr>
      <dsp:spPr>
        <a:xfrm>
          <a:off x="3020948" y="1687477"/>
          <a:ext cx="1662239" cy="83111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pt-BR" sz="27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rPr>
            <a:t>Ondas Mecânicas</a:t>
          </a:r>
          <a:endParaRPr kumimoji="0" lang="pt-BR" sz="2700" b="0" i="0" u="none" strike="noStrike" kern="1200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endParaRPr>
        </a:p>
      </dsp:txBody>
      <dsp:txXfrm>
        <a:off x="3020948" y="1687477"/>
        <a:ext cx="1662239" cy="831119"/>
      </dsp:txXfrm>
    </dsp:sp>
    <dsp:sp modelId="{2568BEAF-55E4-479A-A174-595FD9F8733A}">
      <dsp:nvSpPr>
        <dsp:cNvPr id="0" name=""/>
        <dsp:cNvSpPr/>
      </dsp:nvSpPr>
      <dsp:spPr>
        <a:xfrm>
          <a:off x="3985" y="2867667"/>
          <a:ext cx="1662239" cy="83111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pt-BR" sz="27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rPr>
            <a:t>Som</a:t>
          </a:r>
          <a:endParaRPr kumimoji="0" lang="pt-BR" sz="2700" b="0" i="0" u="none" strike="noStrike" kern="1200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endParaRPr>
        </a:p>
      </dsp:txBody>
      <dsp:txXfrm>
        <a:off x="3985" y="2867667"/>
        <a:ext cx="1662239" cy="831119"/>
      </dsp:txXfrm>
    </dsp:sp>
    <dsp:sp modelId="{0CC3C955-CB9F-407C-82CB-957053C7F096}">
      <dsp:nvSpPr>
        <dsp:cNvPr id="0" name=""/>
        <dsp:cNvSpPr/>
      </dsp:nvSpPr>
      <dsp:spPr>
        <a:xfrm>
          <a:off x="2015294" y="2867667"/>
          <a:ext cx="1662239" cy="83111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pt-BR" sz="27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rPr>
            <a:t>Onda em corda</a:t>
          </a:r>
          <a:endParaRPr kumimoji="0" lang="pt-BR" sz="2700" b="0" i="0" u="none" strike="noStrike" kern="1200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endParaRPr>
        </a:p>
      </dsp:txBody>
      <dsp:txXfrm>
        <a:off x="2015294" y="2867667"/>
        <a:ext cx="1662239" cy="831119"/>
      </dsp:txXfrm>
    </dsp:sp>
    <dsp:sp modelId="{C517C6F3-3776-43CB-B26C-2E4D295B5DDB}">
      <dsp:nvSpPr>
        <dsp:cNvPr id="0" name=""/>
        <dsp:cNvSpPr/>
      </dsp:nvSpPr>
      <dsp:spPr>
        <a:xfrm>
          <a:off x="4026603" y="2867667"/>
          <a:ext cx="1662239" cy="83111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pt-BR" sz="27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rPr>
            <a:t>Onda em mola</a:t>
          </a:r>
          <a:endParaRPr kumimoji="0" lang="pt-BR" sz="2700" b="0" i="0" u="none" strike="noStrike" kern="1200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endParaRPr>
        </a:p>
      </dsp:txBody>
      <dsp:txXfrm>
        <a:off x="4026603" y="2867667"/>
        <a:ext cx="1662239" cy="831119"/>
      </dsp:txXfrm>
    </dsp:sp>
    <dsp:sp modelId="{B3D12DED-3D8A-46DD-9D99-0F8A3076F3EC}">
      <dsp:nvSpPr>
        <dsp:cNvPr id="0" name=""/>
        <dsp:cNvSpPr/>
      </dsp:nvSpPr>
      <dsp:spPr>
        <a:xfrm>
          <a:off x="6037912" y="2867667"/>
          <a:ext cx="1662239" cy="83111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pt-BR" sz="27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rPr>
            <a:t>Ondas na água</a:t>
          </a:r>
          <a:endParaRPr kumimoji="0" lang="pt-BR" sz="2700" b="0" i="0" u="none" strike="noStrike" kern="1200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endParaRPr>
        </a:p>
      </dsp:txBody>
      <dsp:txXfrm>
        <a:off x="6037912" y="2867667"/>
        <a:ext cx="1662239" cy="83111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43D55E-A5B6-4DA0-B5A6-67B2508627BC}">
      <dsp:nvSpPr>
        <dsp:cNvPr id="0" name=""/>
        <dsp:cNvSpPr/>
      </dsp:nvSpPr>
      <dsp:spPr>
        <a:xfrm>
          <a:off x="4175918" y="2334069"/>
          <a:ext cx="3581320" cy="2486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4310"/>
              </a:lnTo>
              <a:lnTo>
                <a:pt x="3581320" y="124310"/>
              </a:lnTo>
              <a:lnTo>
                <a:pt x="3581320" y="24862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3B72DA5-4BC3-43A5-9C5F-31D96FB38967}">
      <dsp:nvSpPr>
        <dsp:cNvPr id="0" name=""/>
        <dsp:cNvSpPr/>
      </dsp:nvSpPr>
      <dsp:spPr>
        <a:xfrm>
          <a:off x="4175918" y="2334069"/>
          <a:ext cx="2148792" cy="2486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4310"/>
              </a:lnTo>
              <a:lnTo>
                <a:pt x="2148792" y="124310"/>
              </a:lnTo>
              <a:lnTo>
                <a:pt x="2148792" y="24862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AD44D44-82FB-40E0-9415-865003285EB4}">
      <dsp:nvSpPr>
        <dsp:cNvPr id="0" name=""/>
        <dsp:cNvSpPr/>
      </dsp:nvSpPr>
      <dsp:spPr>
        <a:xfrm>
          <a:off x="4175918" y="2334069"/>
          <a:ext cx="716264" cy="2486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4310"/>
              </a:lnTo>
              <a:lnTo>
                <a:pt x="716264" y="124310"/>
              </a:lnTo>
              <a:lnTo>
                <a:pt x="716264" y="24862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FB74163-F9DF-47E5-B0A4-A9DA9F53448E}">
      <dsp:nvSpPr>
        <dsp:cNvPr id="0" name=""/>
        <dsp:cNvSpPr/>
      </dsp:nvSpPr>
      <dsp:spPr>
        <a:xfrm>
          <a:off x="3459654" y="2334069"/>
          <a:ext cx="716264" cy="248620"/>
        </a:xfrm>
        <a:custGeom>
          <a:avLst/>
          <a:gdLst/>
          <a:ahLst/>
          <a:cxnLst/>
          <a:rect l="0" t="0" r="0" b="0"/>
          <a:pathLst>
            <a:path>
              <a:moveTo>
                <a:pt x="716264" y="0"/>
              </a:moveTo>
              <a:lnTo>
                <a:pt x="716264" y="124310"/>
              </a:lnTo>
              <a:lnTo>
                <a:pt x="0" y="124310"/>
              </a:lnTo>
              <a:lnTo>
                <a:pt x="0" y="24862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7C30910-6933-4B8C-87CA-588D79433E0F}">
      <dsp:nvSpPr>
        <dsp:cNvPr id="0" name=""/>
        <dsp:cNvSpPr/>
      </dsp:nvSpPr>
      <dsp:spPr>
        <a:xfrm>
          <a:off x="2027126" y="2334069"/>
          <a:ext cx="2148792" cy="248620"/>
        </a:xfrm>
        <a:custGeom>
          <a:avLst/>
          <a:gdLst/>
          <a:ahLst/>
          <a:cxnLst/>
          <a:rect l="0" t="0" r="0" b="0"/>
          <a:pathLst>
            <a:path>
              <a:moveTo>
                <a:pt x="2148792" y="0"/>
              </a:moveTo>
              <a:lnTo>
                <a:pt x="2148792" y="124310"/>
              </a:lnTo>
              <a:lnTo>
                <a:pt x="0" y="124310"/>
              </a:lnTo>
              <a:lnTo>
                <a:pt x="0" y="24862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569479F-C8C8-4FDC-A8D7-48A266B46205}">
      <dsp:nvSpPr>
        <dsp:cNvPr id="0" name=""/>
        <dsp:cNvSpPr/>
      </dsp:nvSpPr>
      <dsp:spPr>
        <a:xfrm>
          <a:off x="594598" y="2334069"/>
          <a:ext cx="3581320" cy="248620"/>
        </a:xfrm>
        <a:custGeom>
          <a:avLst/>
          <a:gdLst/>
          <a:ahLst/>
          <a:cxnLst/>
          <a:rect l="0" t="0" r="0" b="0"/>
          <a:pathLst>
            <a:path>
              <a:moveTo>
                <a:pt x="3581320" y="0"/>
              </a:moveTo>
              <a:lnTo>
                <a:pt x="3581320" y="124310"/>
              </a:lnTo>
              <a:lnTo>
                <a:pt x="0" y="124310"/>
              </a:lnTo>
              <a:lnTo>
                <a:pt x="0" y="24862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0835D66-31DE-4AB0-9AB0-D25FC41497C3}">
      <dsp:nvSpPr>
        <dsp:cNvPr id="0" name=""/>
        <dsp:cNvSpPr/>
      </dsp:nvSpPr>
      <dsp:spPr>
        <a:xfrm>
          <a:off x="3583964" y="1742115"/>
          <a:ext cx="1183907" cy="59195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pt-BR" sz="13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rPr>
            <a:t>Ondas eletromagnéticas</a:t>
          </a:r>
          <a:endParaRPr kumimoji="0" lang="pt-BR" sz="1300" b="0" i="0" u="none" strike="noStrike" kern="1200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endParaRPr>
        </a:p>
      </dsp:txBody>
      <dsp:txXfrm>
        <a:off x="3583964" y="1742115"/>
        <a:ext cx="1183907" cy="591953"/>
      </dsp:txXfrm>
    </dsp:sp>
    <dsp:sp modelId="{699D95DD-D955-4F25-B888-5AF3DCA0660E}">
      <dsp:nvSpPr>
        <dsp:cNvPr id="0" name=""/>
        <dsp:cNvSpPr/>
      </dsp:nvSpPr>
      <dsp:spPr>
        <a:xfrm>
          <a:off x="2644" y="2582690"/>
          <a:ext cx="1183907" cy="59195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pt-BR" sz="13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rPr>
            <a:t>luz</a:t>
          </a:r>
          <a:endParaRPr kumimoji="0" lang="pt-BR" sz="1300" b="0" i="0" u="none" strike="noStrike" kern="1200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endParaRPr>
        </a:p>
      </dsp:txBody>
      <dsp:txXfrm>
        <a:off x="2644" y="2582690"/>
        <a:ext cx="1183907" cy="591953"/>
      </dsp:txXfrm>
    </dsp:sp>
    <dsp:sp modelId="{68EE89B0-0205-40D1-8728-B531E36EDE1B}">
      <dsp:nvSpPr>
        <dsp:cNvPr id="0" name=""/>
        <dsp:cNvSpPr/>
      </dsp:nvSpPr>
      <dsp:spPr>
        <a:xfrm>
          <a:off x="1435172" y="2582690"/>
          <a:ext cx="1183907" cy="59195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pt-BR" sz="13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rPr>
            <a:t>Raio x</a:t>
          </a:r>
          <a:endParaRPr kumimoji="0" lang="pt-BR" sz="1300" b="0" i="0" u="none" strike="noStrike" kern="1200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endParaRPr>
        </a:p>
      </dsp:txBody>
      <dsp:txXfrm>
        <a:off x="1435172" y="2582690"/>
        <a:ext cx="1183907" cy="591953"/>
      </dsp:txXfrm>
    </dsp:sp>
    <dsp:sp modelId="{82FF5974-B137-4877-8366-E88B48D906F5}">
      <dsp:nvSpPr>
        <dsp:cNvPr id="0" name=""/>
        <dsp:cNvSpPr/>
      </dsp:nvSpPr>
      <dsp:spPr>
        <a:xfrm>
          <a:off x="2867700" y="2582690"/>
          <a:ext cx="1183907" cy="59195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pt-BR" sz="13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rPr>
            <a:t>Micro-ondas</a:t>
          </a:r>
          <a:endParaRPr kumimoji="0" lang="pt-BR" sz="1300" b="0" i="0" u="none" strike="noStrike" kern="1200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endParaRPr>
        </a:p>
      </dsp:txBody>
      <dsp:txXfrm>
        <a:off x="2867700" y="2582690"/>
        <a:ext cx="1183907" cy="591953"/>
      </dsp:txXfrm>
    </dsp:sp>
    <dsp:sp modelId="{26EA98CC-4F12-4EAF-B57C-11D954B748DC}">
      <dsp:nvSpPr>
        <dsp:cNvPr id="0" name=""/>
        <dsp:cNvSpPr/>
      </dsp:nvSpPr>
      <dsp:spPr>
        <a:xfrm>
          <a:off x="4300228" y="2582690"/>
          <a:ext cx="1183907" cy="59195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pt-BR" sz="13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rPr>
            <a:t>Ondas de rádio</a:t>
          </a:r>
          <a:endParaRPr kumimoji="0" lang="pt-BR" sz="1300" b="0" i="0" u="none" strike="noStrike" kern="1200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endParaRPr>
        </a:p>
      </dsp:txBody>
      <dsp:txXfrm>
        <a:off x="4300228" y="2582690"/>
        <a:ext cx="1183907" cy="591953"/>
      </dsp:txXfrm>
    </dsp:sp>
    <dsp:sp modelId="{C97AC4E8-F005-4082-80E8-82B8F352AEEC}">
      <dsp:nvSpPr>
        <dsp:cNvPr id="0" name=""/>
        <dsp:cNvSpPr/>
      </dsp:nvSpPr>
      <dsp:spPr>
        <a:xfrm>
          <a:off x="5732756" y="2582690"/>
          <a:ext cx="1183907" cy="59195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pt-BR" sz="13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rPr>
            <a:t>Ultra-violeta</a:t>
          </a:r>
          <a:endParaRPr kumimoji="0" lang="pt-BR" sz="1300" b="0" i="0" u="none" strike="noStrike" kern="1200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endParaRPr>
        </a:p>
      </dsp:txBody>
      <dsp:txXfrm>
        <a:off x="5732756" y="2582690"/>
        <a:ext cx="1183907" cy="591953"/>
      </dsp:txXfrm>
    </dsp:sp>
    <dsp:sp modelId="{4EA58E22-3CC3-4F97-A872-D721CA3DE5E1}">
      <dsp:nvSpPr>
        <dsp:cNvPr id="0" name=""/>
        <dsp:cNvSpPr/>
      </dsp:nvSpPr>
      <dsp:spPr>
        <a:xfrm>
          <a:off x="7165285" y="2582690"/>
          <a:ext cx="1183907" cy="59195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pt-BR" sz="13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rPr>
            <a:t>outras</a:t>
          </a:r>
          <a:endParaRPr kumimoji="0" lang="pt-BR" sz="1300" b="0" i="0" u="none" strike="noStrike" kern="1200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endParaRPr>
        </a:p>
      </dsp:txBody>
      <dsp:txXfrm>
        <a:off x="7165285" y="2582690"/>
        <a:ext cx="1183907" cy="59195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image" Target="../media/image32.wmf"/><Relationship Id="rId1" Type="http://schemas.openxmlformats.org/officeDocument/2006/relationships/image" Target="../media/image31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C5638228-88F1-4BE8-BD97-FD9C0027EE8E}" type="datetimeFigureOut">
              <a:rPr lang="pt-BR"/>
              <a:pPr>
                <a:defRPr/>
              </a:pPr>
              <a:t>27/07/2015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BR" noProof="0" smtClean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E4CA0FB-3BB4-4F2B-AC05-1090ACF62DEC}" type="slidenum">
              <a:rPr lang="pt-BR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5302578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18493354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31882183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42100366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32877006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26621271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42010074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42130278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13385608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281D148F-5677-4E24-9219-EF58245DA738}" type="slidenum">
              <a:rPr lang="en-US">
                <a:latin typeface="Times New Roman" panose="02020603050405020304" pitchFamily="18" charset="0"/>
              </a:rPr>
              <a:pPr/>
              <a:t>27</a:t>
            </a:fld>
            <a:endParaRPr lang="en-US">
              <a:latin typeface="Times New Roman" panose="02020603050405020304" pitchFamily="18" charset="0"/>
            </a:endParaRPr>
          </a:p>
        </p:txBody>
      </p:sp>
      <p:sp>
        <p:nvSpPr>
          <p:cNvPr id="24579" name="Rectangle 2"/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r>
              <a:rPr lang="pt-BR" smtClean="0">
                <a:latin typeface="Times New Roman" panose="02020603050405020304" pitchFamily="18" charset="0"/>
                <a:ea typeface="MS Gothic" panose="020B0609070205080204" pitchFamily="49" charset="-128"/>
              </a:rPr>
              <a:t>Fis-cad-2-top-4 – 3 Prova</a:t>
            </a:r>
          </a:p>
        </p:txBody>
      </p:sp>
      <p:sp>
        <p:nvSpPr>
          <p:cNvPr id="2458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1" name="Rectangle 3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40908411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878CB30-ABBE-4583-B796-8496EF826E4F}" type="slidenum">
              <a:rPr lang="pt-BR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220192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54F6D28-DF58-4F62-8C04-6333BC59ADB1}" type="slidenum">
              <a:rPr lang="pt-BR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072175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8A98BE4-9BEC-4AD7-9ECC-3194E5548383}" type="slidenum">
              <a:rPr lang="pt-BR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732227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ítulo e diagrama ou organogra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SmartArt 2"/>
          <p:cNvSpPr>
            <a:spLocks noGrp="1"/>
          </p:cNvSpPr>
          <p:nvPr>
            <p:ph type="dgm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pt-BR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BFF612-8C63-4E7A-A0B5-87E145877BF9}" type="slidenum">
              <a:rPr lang="pt-BR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913477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697F754-9A5A-48F5-9663-CCCB178A2D71}" type="slidenum">
              <a:rPr lang="pt-BR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449744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ítulo, conteúdo e 2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CC6A2B-3FFF-418F-B6E4-027B1744CD6C}" type="slidenum">
              <a:rPr lang="pt-BR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059454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ítulo, text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7F730E-8C2E-4559-A048-A7A6AE51EF9D}" type="slidenum">
              <a:rPr lang="pt-BR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488625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ítulo e texto e 2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7C23289-88D3-4406-88F3-4FF338BF75FB}" type="slidenum">
              <a:rPr lang="pt-BR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987137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0B9BA60-EB3D-4E34-BF2D-4112F71A9298}" type="slidenum">
              <a:rPr lang="pt-BR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0563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C536964-187F-4747-9793-4D76585CA55E}" type="slidenum">
              <a:rPr lang="pt-BR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576474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1B5EC19-BBB5-4A42-9C40-2542F6AB59D6}" type="slidenum">
              <a:rPr lang="pt-BR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839704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005F761-7728-433E-9EB8-EF015030AEC1}" type="slidenum">
              <a:rPr lang="pt-BR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282283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2F0CC35-26B3-41DF-AED4-40268D0A2392}" type="slidenum">
              <a:rPr lang="pt-BR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896045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2BC2520-E796-408B-8C98-6B1F28EE1507}" type="slidenum">
              <a:rPr lang="pt-BR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381859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7CEC129-F1DD-4DBE-B2F4-1F0DB79747CB}" type="slidenum">
              <a:rPr lang="pt-BR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001570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761262D-7AF2-4762-8014-E2F86F3BC390}" type="slidenum">
              <a:rPr lang="pt-BR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537380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estilo do título mestre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8DE4211A-E98C-4010-A1AC-BD47E2EA7C55}" type="slidenum">
              <a:rPr lang="pt-BR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7.w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29.wmf"/><Relationship Id="rId4" Type="http://schemas.openxmlformats.org/officeDocument/2006/relationships/oleObject" Target="../embeddings/oleObject2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30.wm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wmf"/><Relationship Id="rId3" Type="http://schemas.openxmlformats.org/officeDocument/2006/relationships/oleObject" Target="../embeddings/oleObject5.bin"/><Relationship Id="rId7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32.w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31.w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gif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38.png"/><Relationship Id="rId5" Type="http://schemas.openxmlformats.org/officeDocument/2006/relationships/image" Target="../media/image36.wmf"/><Relationship Id="rId4" Type="http://schemas.openxmlformats.org/officeDocument/2006/relationships/oleObject" Target="../embeddings/oleObject8.bin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Documents%20and%20Settings\Propriet&#225;rio\Meus%20documentos\videos\ondas\tissue_doppler_imaging.avi" TargetMode="External"/><Relationship Id="rId5" Type="http://schemas.openxmlformats.org/officeDocument/2006/relationships/image" Target="../media/image41.jpeg"/><Relationship Id="rId4" Type="http://schemas.openxmlformats.org/officeDocument/2006/relationships/image" Target="../media/image4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gif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Fabricio\Videos\videos%20f&#237;sica\ondas\ultra-som.mpg" TargetMode="External"/><Relationship Id="rId4" Type="http://schemas.openxmlformats.org/officeDocument/2006/relationships/image" Target="../media/image4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8.gif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gif"/><Relationship Id="rId1" Type="http://schemas.openxmlformats.org/officeDocument/2006/relationships/slideLayout" Target="../slideLayouts/slideLayout15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microsoft.com/office/2007/relationships/media" Target="../media/media2.WAV"/><Relationship Id="rId7" Type="http://schemas.openxmlformats.org/officeDocument/2006/relationships/image" Target="../media/image51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50.jpe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2.WAV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slideLayout" Target="../slideLayouts/slideLayout16.xml"/><Relationship Id="rId1" Type="http://schemas.openxmlformats.org/officeDocument/2006/relationships/video" Target="file:///C:\F&#205;SICA%20VIDEOS\ONDAS%20-%20INTERFER&#202;NICA\loudspkr%5b1%5d.avi" TargetMode="External"/><Relationship Id="rId5" Type="http://schemas.openxmlformats.org/officeDocument/2006/relationships/image" Target="../media/image57.png"/><Relationship Id="rId4" Type="http://schemas.openxmlformats.org/officeDocument/2006/relationships/image" Target="../media/image56.gif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gif"/><Relationship Id="rId5" Type="http://schemas.openxmlformats.org/officeDocument/2006/relationships/image" Target="../media/image8.gif"/><Relationship Id="rId4" Type="http://schemas.openxmlformats.org/officeDocument/2006/relationships/image" Target="../media/image7.gif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WordArt 2" descr="Vertical estreita"/>
          <p:cNvSpPr>
            <a:spLocks noChangeArrowheads="1" noChangeShapeType="1" noTextEdit="1"/>
          </p:cNvSpPr>
          <p:nvPr/>
        </p:nvSpPr>
        <p:spPr bwMode="auto">
          <a:xfrm>
            <a:off x="467544" y="0"/>
            <a:ext cx="8208912" cy="4365104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7711"/>
              </a:avLst>
            </a:prstTxWarp>
          </a:bodyPr>
          <a:lstStyle/>
          <a:p>
            <a:pPr algn="ctr"/>
            <a:endParaRPr lang="pt-BR" sz="3600" kern="10" dirty="0" smtClean="0">
              <a:ln w="12700">
                <a:solidFill>
                  <a:srgbClr val="000000"/>
                </a:solidFill>
                <a:round/>
                <a:headEnd/>
                <a:tailEnd/>
              </a:ln>
              <a:pattFill prst="dashHorz">
                <a:fgClr>
                  <a:srgbClr val="808080"/>
                </a:fgClr>
                <a:bgClr>
                  <a:srgbClr val="FFFF00"/>
                </a:bgClr>
              </a:pattFill>
              <a:effectLst>
                <a:outerShdw dist="45791" dir="2021404" algn="ctr" rotWithShape="0">
                  <a:srgbClr val="808080"/>
                </a:outerShdw>
              </a:effectLst>
              <a:latin typeface="GoudyHandtooled BT"/>
            </a:endParaRPr>
          </a:p>
          <a:p>
            <a:pPr algn="ctr"/>
            <a:r>
              <a:rPr lang="pt-BR" sz="3600" kern="10" dirty="0" smtClean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/>
                  </a:outerShdw>
                </a:effectLst>
                <a:latin typeface="GoudyHandtooled BT"/>
              </a:rPr>
              <a:t>Revisão: ONDULATÓRIA</a:t>
            </a:r>
            <a:endParaRPr lang="pt-BR" sz="3600" kern="10" dirty="0">
              <a:ln w="12700">
                <a:solidFill>
                  <a:srgbClr val="000000"/>
                </a:solidFill>
                <a:round/>
                <a:headEnd/>
                <a:tailEnd/>
              </a:ln>
              <a:pattFill prst="dashHorz">
                <a:fgClr>
                  <a:srgbClr val="808080"/>
                </a:fgClr>
                <a:bgClr>
                  <a:srgbClr val="FFFF00"/>
                </a:bgClr>
              </a:pattFill>
              <a:effectLst>
                <a:outerShdw dist="45791" dir="2021404" algn="ctr" rotWithShape="0">
                  <a:srgbClr val="808080"/>
                </a:outerShdw>
              </a:effectLst>
              <a:latin typeface="GoudyHandtooled B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2" name="Picture 4" descr="Image33"/>
          <p:cNvPicPr>
            <a:picLocks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47813" y="850900"/>
            <a:ext cx="5903912" cy="4884738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04" name="Rectangle 1040"/>
          <p:cNvSpPr>
            <a:spLocks noChangeArrowheads="1"/>
          </p:cNvSpPr>
          <p:nvPr/>
        </p:nvSpPr>
        <p:spPr bwMode="auto">
          <a:xfrm>
            <a:off x="146819" y="404664"/>
            <a:ext cx="896461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sz="2800" dirty="0" err="1" smtClean="0">
                <a:latin typeface="Arial" panose="020B0604020202020204" pitchFamily="34" charset="0"/>
              </a:rPr>
              <a:t>Ex</a:t>
            </a:r>
            <a:r>
              <a:rPr lang="pt-BR" sz="2800" dirty="0">
                <a:latin typeface="Arial" panose="020B0604020202020204" pitchFamily="34" charset="0"/>
              </a:rPr>
              <a:t>: Luz, </a:t>
            </a:r>
            <a:r>
              <a:rPr lang="pt-BR" sz="2800" dirty="0" err="1">
                <a:latin typeface="Arial" panose="020B0604020202020204" pitchFamily="34" charset="0"/>
              </a:rPr>
              <a:t>infravermelho,raios</a:t>
            </a:r>
            <a:r>
              <a:rPr lang="pt-BR" sz="2800" dirty="0">
                <a:latin typeface="Arial" panose="020B0604020202020204" pitchFamily="34" charset="0"/>
              </a:rPr>
              <a:t> </a:t>
            </a:r>
            <a:r>
              <a:rPr lang="pt-BR" sz="2800" dirty="0" err="1">
                <a:latin typeface="Arial" panose="020B0604020202020204" pitchFamily="34" charset="0"/>
              </a:rPr>
              <a:t>X,ondas</a:t>
            </a:r>
            <a:r>
              <a:rPr lang="pt-BR" sz="2800" dirty="0">
                <a:latin typeface="Arial" panose="020B0604020202020204" pitchFamily="34" charset="0"/>
              </a:rPr>
              <a:t> de rádio (AM,FM)</a:t>
            </a:r>
          </a:p>
        </p:txBody>
      </p:sp>
      <p:pic>
        <p:nvPicPr>
          <p:cNvPr id="37905" name="Picture 1041" descr="celula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385020"/>
            <a:ext cx="1871662" cy="168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906" name="Picture 1042" descr="ondas de calo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581997"/>
            <a:ext cx="3672408" cy="2756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908" name="Picture 1044" descr="raios_x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9527" y="2852937"/>
            <a:ext cx="2974099" cy="3485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909" name="Picture 1045" descr="vela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675" r="48958"/>
          <a:stretch/>
        </p:blipFill>
        <p:spPr bwMode="auto">
          <a:xfrm>
            <a:off x="3519933" y="1069220"/>
            <a:ext cx="1944687" cy="231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 descr="radio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7272" y="1069220"/>
            <a:ext cx="2247900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06584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79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790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3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3790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6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3790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9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1" dur="1" fill="hold"/>
                                        <p:tgtEl>
                                          <p:spTgt spid="3790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90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 txBox="1">
            <a:spLocks noChangeArrowheads="1"/>
          </p:cNvSpPr>
          <p:nvPr/>
        </p:nvSpPr>
        <p:spPr>
          <a:xfrm>
            <a:off x="1564978" y="404664"/>
            <a:ext cx="6192837" cy="648494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pt-BR" sz="3600" kern="0" dirty="0" smtClean="0">
                <a:solidFill>
                  <a:srgbClr val="FF0000"/>
                </a:solidFill>
              </a:rPr>
              <a:t>Espectro Eletromagnético</a:t>
            </a:r>
            <a:endParaRPr lang="pt-BR" sz="3600" kern="0" dirty="0" smtClean="0">
              <a:solidFill>
                <a:srgbClr val="FF0000"/>
              </a:solidFill>
            </a:endParaRPr>
          </a:p>
        </p:txBody>
      </p:sp>
      <p:sp>
        <p:nvSpPr>
          <p:cNvPr id="3" name="Text Box 9"/>
          <p:cNvSpPr txBox="1">
            <a:spLocks noChangeArrowheads="1"/>
          </p:cNvSpPr>
          <p:nvPr/>
        </p:nvSpPr>
        <p:spPr bwMode="auto">
          <a:xfrm>
            <a:off x="1979712" y="1537493"/>
            <a:ext cx="5348288" cy="4791075"/>
          </a:xfrm>
          <a:prstGeom prst="rect">
            <a:avLst/>
          </a:prstGeom>
          <a:solidFill>
            <a:srgbClr val="FFFF66"/>
          </a:solidFill>
          <a:ln w="9525">
            <a:solidFill>
              <a:srgbClr val="BED60E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pt-BR" sz="4400" dirty="0">
                <a:solidFill>
                  <a:schemeClr val="tx2"/>
                </a:solidFill>
              </a:rPr>
              <a:t>Ondas de rádio e TV</a:t>
            </a:r>
          </a:p>
          <a:p>
            <a:pPr eaLnBrk="1" hangingPunct="1"/>
            <a:r>
              <a:rPr lang="pt-BR" sz="4400" dirty="0" err="1">
                <a:solidFill>
                  <a:schemeClr val="tx2"/>
                </a:solidFill>
              </a:rPr>
              <a:t>Microondas</a:t>
            </a:r>
            <a:endParaRPr lang="pt-BR" sz="4400" dirty="0">
              <a:solidFill>
                <a:schemeClr val="tx2"/>
              </a:solidFill>
            </a:endParaRPr>
          </a:p>
          <a:p>
            <a:pPr eaLnBrk="1" hangingPunct="1"/>
            <a:r>
              <a:rPr lang="pt-BR" sz="4400" dirty="0">
                <a:solidFill>
                  <a:schemeClr val="tx2"/>
                </a:solidFill>
              </a:rPr>
              <a:t>Infravermelho</a:t>
            </a:r>
          </a:p>
          <a:p>
            <a:pPr eaLnBrk="1" hangingPunct="1"/>
            <a:r>
              <a:rPr lang="pt-BR" sz="4400" dirty="0">
                <a:solidFill>
                  <a:schemeClr val="tx2"/>
                </a:solidFill>
              </a:rPr>
              <a:t>Luz</a:t>
            </a:r>
          </a:p>
          <a:p>
            <a:pPr eaLnBrk="1" hangingPunct="1"/>
            <a:r>
              <a:rPr lang="pt-BR" sz="4400" dirty="0">
                <a:solidFill>
                  <a:schemeClr val="tx2"/>
                </a:solidFill>
              </a:rPr>
              <a:t>Ultravioleta</a:t>
            </a:r>
          </a:p>
          <a:p>
            <a:pPr eaLnBrk="1" hangingPunct="1"/>
            <a:r>
              <a:rPr lang="pt-BR" sz="4400" dirty="0">
                <a:solidFill>
                  <a:schemeClr val="tx2"/>
                </a:solidFill>
              </a:rPr>
              <a:t>Raios X</a:t>
            </a:r>
          </a:p>
          <a:p>
            <a:pPr eaLnBrk="1" hangingPunct="1"/>
            <a:r>
              <a:rPr lang="pt-BR" sz="4400" dirty="0">
                <a:solidFill>
                  <a:schemeClr val="tx2"/>
                </a:solidFill>
              </a:rPr>
              <a:t>Raios Gama</a:t>
            </a:r>
          </a:p>
        </p:txBody>
      </p:sp>
      <p:sp>
        <p:nvSpPr>
          <p:cNvPr id="4" name="Text Box 13"/>
          <p:cNvSpPr txBox="1">
            <a:spLocks noChangeArrowheads="1"/>
          </p:cNvSpPr>
          <p:nvPr/>
        </p:nvSpPr>
        <p:spPr bwMode="auto">
          <a:xfrm>
            <a:off x="879475" y="2984500"/>
            <a:ext cx="427038" cy="1006475"/>
          </a:xfrm>
          <a:prstGeom prst="rect">
            <a:avLst/>
          </a:prstGeom>
          <a:solidFill>
            <a:srgbClr val="FFFF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pt-BR" sz="6000" dirty="0"/>
              <a:t>f</a:t>
            </a:r>
          </a:p>
        </p:txBody>
      </p:sp>
      <p:sp>
        <p:nvSpPr>
          <p:cNvPr id="5" name="Line 11"/>
          <p:cNvSpPr>
            <a:spLocks noChangeShapeType="1"/>
          </p:cNvSpPr>
          <p:nvPr/>
        </p:nvSpPr>
        <p:spPr bwMode="auto">
          <a:xfrm>
            <a:off x="1547813" y="1773238"/>
            <a:ext cx="0" cy="4319587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graphicFrame>
        <p:nvGraphicFramePr>
          <p:cNvPr id="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97994970"/>
              </p:ext>
            </p:extLst>
          </p:nvPr>
        </p:nvGraphicFramePr>
        <p:xfrm>
          <a:off x="7956525" y="3127375"/>
          <a:ext cx="67945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180" name="Equation" r:id="rId3" imgW="139680" imgH="177480" progId="Equation.DSMT4">
                  <p:embed/>
                </p:oleObj>
              </mc:Choice>
              <mc:Fallback>
                <p:oleObj name="Equation" r:id="rId3" imgW="13968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56525" y="3127375"/>
                        <a:ext cx="679450" cy="863600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7740352" y="1831181"/>
            <a:ext cx="0" cy="4319588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9153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467544" y="692696"/>
            <a:ext cx="8229600" cy="16002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 eaLnBrk="1" hangingPunct="1">
              <a:buNone/>
            </a:pPr>
            <a:r>
              <a:rPr lang="pt-BR" kern="0" dirty="0" smtClean="0"/>
              <a:t>As ondas eletromagnéticas só se propagam através da intersecção de campos elétricos e campos magnéticos.</a:t>
            </a:r>
            <a:endParaRPr lang="pt-BR" kern="0" dirty="0" smtClean="0"/>
          </a:p>
        </p:txBody>
      </p:sp>
      <p:pic>
        <p:nvPicPr>
          <p:cNvPr id="3" name="Picture 5" descr="Onda eletromagnetic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420888"/>
            <a:ext cx="6840538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4940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dirty="0" smtClean="0"/>
              <a:t>Espectro Eletromagnético</a:t>
            </a:r>
          </a:p>
        </p:txBody>
      </p:sp>
      <p:pic>
        <p:nvPicPr>
          <p:cNvPr id="20483" name="Picture 5" descr="espectr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989138"/>
            <a:ext cx="8208963" cy="46672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06770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AutoShape 3"/>
          <p:cNvSpPr>
            <a:spLocks noChangeArrowheads="1"/>
          </p:cNvSpPr>
          <p:nvPr/>
        </p:nvSpPr>
        <p:spPr bwMode="auto">
          <a:xfrm>
            <a:off x="611560" y="476672"/>
            <a:ext cx="7924800" cy="1143000"/>
          </a:xfrm>
          <a:prstGeom prst="roundRect">
            <a:avLst>
              <a:gd name="adj" fmla="val 21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pt-BR" sz="5400" b="1" dirty="0">
                <a:solidFill>
                  <a:srgbClr val="660033"/>
                </a:solidFill>
              </a:rPr>
              <a:t>TIPOS DE ONDAS</a:t>
            </a:r>
          </a:p>
        </p:txBody>
      </p:sp>
      <p:pic>
        <p:nvPicPr>
          <p:cNvPr id="14340" name="Picture 4" descr="introducao4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5810" y="4293096"/>
            <a:ext cx="7032777" cy="108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5" descr="Introducao3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380320"/>
            <a:ext cx="6624736" cy="1152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295275" y="651967"/>
            <a:ext cx="8496300" cy="5756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Char char="•"/>
            </a:pPr>
            <a:r>
              <a:rPr lang="pt-BR" sz="3200" b="1" dirty="0">
                <a:solidFill>
                  <a:srgbClr val="660033"/>
                </a:solidFill>
              </a:rPr>
              <a:t>Onda transversal</a:t>
            </a:r>
            <a:r>
              <a:rPr lang="pt-BR" sz="3200" i="1" dirty="0">
                <a:solidFill>
                  <a:srgbClr val="660033"/>
                </a:solidFill>
              </a:rPr>
              <a:t/>
            </a:r>
            <a:br>
              <a:rPr lang="pt-BR" sz="3200" i="1" dirty="0">
                <a:solidFill>
                  <a:srgbClr val="660033"/>
                </a:solidFill>
              </a:rPr>
            </a:br>
            <a:r>
              <a:rPr lang="pt-BR" sz="3200" dirty="0">
                <a:solidFill>
                  <a:srgbClr val="660033"/>
                </a:solidFill>
              </a:rPr>
              <a:t>A vibração do meio é perpendicular à direção de propagação. Exemplo: onda numa corda.</a:t>
            </a:r>
          </a:p>
          <a:p>
            <a:pPr>
              <a:spcBef>
                <a:spcPct val="20000"/>
              </a:spcBef>
              <a:buFontTx/>
              <a:buChar char="•"/>
            </a:pPr>
            <a:endParaRPr lang="pt-BR" sz="3200" dirty="0">
              <a:solidFill>
                <a:srgbClr val="660033"/>
              </a:solidFill>
            </a:endParaRPr>
          </a:p>
        </p:txBody>
      </p:sp>
      <p:pic>
        <p:nvPicPr>
          <p:cNvPr id="15364" name="Picture 4" descr="Introducao3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75" y="4271963"/>
            <a:ext cx="3629025" cy="690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57" t="61804" r="50000" b="18512"/>
          <a:stretch>
            <a:fillRect/>
          </a:stretch>
        </p:blipFill>
        <p:spPr bwMode="auto">
          <a:xfrm>
            <a:off x="3924300" y="3706813"/>
            <a:ext cx="1898650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335" t="19487" r="12354" b="36220"/>
          <a:stretch>
            <a:fillRect/>
          </a:stretch>
        </p:blipFill>
        <p:spPr bwMode="auto">
          <a:xfrm>
            <a:off x="5795963" y="2997200"/>
            <a:ext cx="2905125" cy="3411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325438" y="617512"/>
            <a:ext cx="8496300" cy="59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spcBef>
                <a:spcPct val="20000"/>
              </a:spcBef>
              <a:buFontTx/>
              <a:buChar char="•"/>
            </a:pPr>
            <a:r>
              <a:rPr lang="pt-BR" sz="3200" b="1" dirty="0">
                <a:solidFill>
                  <a:srgbClr val="660033"/>
                </a:solidFill>
              </a:rPr>
              <a:t>Onda longitudinal</a:t>
            </a:r>
          </a:p>
          <a:p>
            <a:pPr algn="just">
              <a:spcBef>
                <a:spcPct val="20000"/>
              </a:spcBef>
            </a:pPr>
            <a:r>
              <a:rPr lang="pt-BR" sz="3200" i="1" dirty="0">
                <a:solidFill>
                  <a:srgbClr val="660033"/>
                </a:solidFill>
              </a:rPr>
              <a:t>	</a:t>
            </a:r>
            <a:r>
              <a:rPr lang="pt-BR" sz="3200" dirty="0">
                <a:solidFill>
                  <a:srgbClr val="660033"/>
                </a:solidFill>
              </a:rPr>
              <a:t>A vibração do meio ocorre na mesma direção que a propagação. </a:t>
            </a:r>
            <a:r>
              <a:rPr lang="pt-BR" sz="3200" dirty="0" err="1">
                <a:solidFill>
                  <a:srgbClr val="660033"/>
                </a:solidFill>
              </a:rPr>
              <a:t>Ex</a:t>
            </a:r>
            <a:r>
              <a:rPr lang="pt-BR" sz="3200" dirty="0">
                <a:solidFill>
                  <a:srgbClr val="660033"/>
                </a:solidFill>
              </a:rPr>
              <a:t>: ondas em uma mola, ondas sonoras no ar.</a:t>
            </a:r>
          </a:p>
          <a:p>
            <a:pPr>
              <a:spcBef>
                <a:spcPct val="20000"/>
              </a:spcBef>
              <a:buFontTx/>
              <a:buChar char="•"/>
            </a:pPr>
            <a:endParaRPr lang="pt-BR" sz="3200" dirty="0">
              <a:solidFill>
                <a:srgbClr val="660033"/>
              </a:solidFill>
            </a:endParaRPr>
          </a:p>
        </p:txBody>
      </p:sp>
      <p:pic>
        <p:nvPicPr>
          <p:cNvPr id="16388" name="Picture 4" descr="introducao4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4076700"/>
            <a:ext cx="3598862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29" t="55902" r="21208" b="20465"/>
          <a:stretch>
            <a:fillRect/>
          </a:stretch>
        </p:blipFill>
        <p:spPr bwMode="auto">
          <a:xfrm>
            <a:off x="3924300" y="3357563"/>
            <a:ext cx="4897438" cy="297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685800" y="381000"/>
            <a:ext cx="78486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sz="2800" dirty="0">
                <a:solidFill>
                  <a:srgbClr val="FF0000"/>
                </a:solidFill>
              </a:rPr>
              <a:t>LONGITUDINAL: </a:t>
            </a:r>
            <a:r>
              <a:rPr lang="pt-BR" sz="2800" dirty="0" smtClean="0">
                <a:solidFill>
                  <a:srgbClr val="FF0000"/>
                </a:solidFill>
              </a:rPr>
              <a:t>Onda se propaga na mesma direção do pulso</a:t>
            </a:r>
            <a:endParaRPr lang="pt-BR" sz="2800" dirty="0">
              <a:solidFill>
                <a:srgbClr val="FF0000"/>
              </a:solidFill>
            </a:endParaRPr>
          </a:p>
        </p:txBody>
      </p:sp>
      <p:sp>
        <p:nvSpPr>
          <p:cNvPr id="17411" name="Rectangle 4"/>
          <p:cNvSpPr>
            <a:spLocks noChangeArrowheads="1"/>
          </p:cNvSpPr>
          <p:nvPr/>
        </p:nvSpPr>
        <p:spPr bwMode="auto">
          <a:xfrm>
            <a:off x="117475" y="21256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pt-BR"/>
          </a:p>
        </p:txBody>
      </p:sp>
      <p:sp>
        <p:nvSpPr>
          <p:cNvPr id="17412" name="Rectangle 7"/>
          <p:cNvSpPr>
            <a:spLocks noChangeArrowheads="1"/>
          </p:cNvSpPr>
          <p:nvPr/>
        </p:nvSpPr>
        <p:spPr bwMode="auto">
          <a:xfrm>
            <a:off x="-396875" y="26971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pt-BR"/>
          </a:p>
        </p:txBody>
      </p:sp>
      <p:sp>
        <p:nvSpPr>
          <p:cNvPr id="17413" name="Rectangle 10"/>
          <p:cNvSpPr>
            <a:spLocks noChangeArrowheads="1"/>
          </p:cNvSpPr>
          <p:nvPr/>
        </p:nvSpPr>
        <p:spPr bwMode="auto">
          <a:xfrm>
            <a:off x="157163" y="2354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pt-BR"/>
          </a:p>
        </p:txBody>
      </p:sp>
      <p:pic>
        <p:nvPicPr>
          <p:cNvPr id="9228" name="Picture 12" descr="Image3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3733800"/>
            <a:ext cx="4183063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0" name="Picture 14" descr="ondalong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828800"/>
            <a:ext cx="5486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9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9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autoUpdateAnimBg="0"/>
      <p:bldP spid="9219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300037" y="426245"/>
            <a:ext cx="8534400" cy="914400"/>
          </a:xfrm>
        </p:spPr>
        <p:txBody>
          <a:bodyPr/>
          <a:lstStyle/>
          <a:p>
            <a:pPr eaLnBrk="1" hangingPunct="1"/>
            <a:r>
              <a:rPr lang="pt-BR" sz="2800" dirty="0" smtClean="0">
                <a:solidFill>
                  <a:srgbClr val="FF0000"/>
                </a:solidFill>
              </a:rPr>
              <a:t>TRANSVERSAL: </a:t>
            </a:r>
            <a:r>
              <a:rPr lang="pt-BR" sz="2800" dirty="0" smtClean="0">
                <a:solidFill>
                  <a:srgbClr val="FF0000"/>
                </a:solidFill>
              </a:rPr>
              <a:t>Onda se propaga não paralelamente ao pulso</a:t>
            </a:r>
            <a:endParaRPr lang="pt-BR" sz="2800" dirty="0" smtClean="0">
              <a:solidFill>
                <a:srgbClr val="FF0000"/>
              </a:solidFill>
            </a:endParaRPr>
          </a:p>
        </p:txBody>
      </p:sp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-4763" y="2468563"/>
            <a:ext cx="9144001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pt-BR"/>
          </a:p>
        </p:txBody>
      </p:sp>
      <p:pic>
        <p:nvPicPr>
          <p:cNvPr id="10245" name="Picture 5" descr="http://www.terra.com.br/fisicanet/cursos/tipos_de_ondas/Image36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554163"/>
            <a:ext cx="588645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7" name="Rectangle 6"/>
          <p:cNvSpPr>
            <a:spLocks noChangeArrowheads="1"/>
          </p:cNvSpPr>
          <p:nvPr/>
        </p:nvSpPr>
        <p:spPr bwMode="auto">
          <a:xfrm>
            <a:off x="38100" y="22923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pt-BR"/>
          </a:p>
        </p:txBody>
      </p:sp>
      <p:pic>
        <p:nvPicPr>
          <p:cNvPr id="10248" name="Picture 8" descr="http://www.terra.com.br/fisicanet/cursos/tipos_de_ondas/Image37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3810000"/>
            <a:ext cx="6400800" cy="2411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557212" y="588170"/>
            <a:ext cx="7772400" cy="685800"/>
          </a:xfrm>
        </p:spPr>
        <p:txBody>
          <a:bodyPr/>
          <a:lstStyle/>
          <a:p>
            <a:pPr eaLnBrk="1" hangingPunct="1"/>
            <a:r>
              <a:rPr lang="pt-BR" dirty="0" smtClean="0"/>
              <a:t>ONDA</a:t>
            </a:r>
          </a:p>
        </p:txBody>
      </p:sp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914400" y="1981200"/>
            <a:ext cx="73152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dirty="0">
                <a:solidFill>
                  <a:srgbClr val="FF0000"/>
                </a:solidFill>
              </a:rPr>
              <a:t>Propagação de energia em uma região do espaço, através de uma perturbação.</a:t>
            </a:r>
          </a:p>
        </p:txBody>
      </p:sp>
      <p:pic>
        <p:nvPicPr>
          <p:cNvPr id="4105" name="Picture 9" descr="http://geocities.yahoo.com.br/galileon/1/ondas/ondatransv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038600"/>
            <a:ext cx="42291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7" name="Rectangle 10"/>
          <p:cNvSpPr>
            <a:spLocks noChangeArrowheads="1"/>
          </p:cNvSpPr>
          <p:nvPr/>
        </p:nvSpPr>
        <p:spPr bwMode="auto">
          <a:xfrm>
            <a:off x="0" y="24241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pt-BR"/>
          </a:p>
        </p:txBody>
      </p:sp>
      <p:pic>
        <p:nvPicPr>
          <p:cNvPr id="4108" name="Picture 12" descr="http://geocities.yahoo.com.br/saladefisica6/ondas/ondas10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3581400"/>
            <a:ext cx="2406352" cy="19303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 autoUpdateAnimBg="0"/>
      <p:bldP spid="4099" grpId="0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WordArt 2"/>
          <p:cNvSpPr>
            <a:spLocks noChangeArrowheads="1" noChangeShapeType="1" noTextEdit="1"/>
          </p:cNvSpPr>
          <p:nvPr/>
        </p:nvSpPr>
        <p:spPr bwMode="auto">
          <a:xfrm>
            <a:off x="1547664" y="548680"/>
            <a:ext cx="5943600" cy="1537320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/>
            <a:r>
              <a:rPr lang="pt-BR" sz="3600" kern="10" dirty="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rgbClr val="875B0D"/>
                  </a:outerShdw>
                </a:effectLst>
                <a:latin typeface="Arial Black" panose="020B0A04020102020204" pitchFamily="34" charset="0"/>
              </a:rPr>
              <a:t>ESTUDO MATEMÁTICO</a:t>
            </a:r>
          </a:p>
        </p:txBody>
      </p: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709464" y="2564904"/>
            <a:ext cx="7620000" cy="3733800"/>
            <a:chOff x="480" y="816"/>
            <a:chExt cx="4800" cy="2352"/>
          </a:xfrm>
        </p:grpSpPr>
        <p:pic>
          <p:nvPicPr>
            <p:cNvPr id="4" name="Picture 3" descr="http://geocities.yahoo.com.br/galileon/1/ondas/ampl.gif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" y="1056"/>
              <a:ext cx="4800" cy="15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Freeform 4"/>
            <p:cNvSpPr>
              <a:spLocks/>
            </p:cNvSpPr>
            <p:nvPr/>
          </p:nvSpPr>
          <p:spPr bwMode="auto">
            <a:xfrm>
              <a:off x="1296" y="954"/>
              <a:ext cx="567" cy="297"/>
            </a:xfrm>
            <a:custGeom>
              <a:avLst/>
              <a:gdLst>
                <a:gd name="T0" fmla="*/ 0 w 567"/>
                <a:gd name="T1" fmla="*/ 297 h 297"/>
                <a:gd name="T2" fmla="*/ 144 w 567"/>
                <a:gd name="T3" fmla="*/ 171 h 297"/>
                <a:gd name="T4" fmla="*/ 171 w 567"/>
                <a:gd name="T5" fmla="*/ 162 h 297"/>
                <a:gd name="T6" fmla="*/ 225 w 567"/>
                <a:gd name="T7" fmla="*/ 126 h 297"/>
                <a:gd name="T8" fmla="*/ 315 w 567"/>
                <a:gd name="T9" fmla="*/ 90 h 297"/>
                <a:gd name="T10" fmla="*/ 351 w 567"/>
                <a:gd name="T11" fmla="*/ 108 h 297"/>
                <a:gd name="T12" fmla="*/ 378 w 567"/>
                <a:gd name="T13" fmla="*/ 117 h 297"/>
                <a:gd name="T14" fmla="*/ 387 w 567"/>
                <a:gd name="T15" fmla="*/ 144 h 297"/>
                <a:gd name="T16" fmla="*/ 405 w 567"/>
                <a:gd name="T17" fmla="*/ 171 h 297"/>
                <a:gd name="T18" fmla="*/ 513 w 567"/>
                <a:gd name="T19" fmla="*/ 117 h 297"/>
                <a:gd name="T20" fmla="*/ 540 w 567"/>
                <a:gd name="T21" fmla="*/ 99 h 297"/>
                <a:gd name="T22" fmla="*/ 567 w 567"/>
                <a:gd name="T23" fmla="*/ 0 h 29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567"/>
                <a:gd name="T37" fmla="*/ 0 h 297"/>
                <a:gd name="T38" fmla="*/ 567 w 567"/>
                <a:gd name="T39" fmla="*/ 297 h 29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567" h="297">
                  <a:moveTo>
                    <a:pt x="0" y="297"/>
                  </a:moveTo>
                  <a:cubicBezTo>
                    <a:pt x="51" y="259"/>
                    <a:pt x="91" y="206"/>
                    <a:pt x="144" y="171"/>
                  </a:cubicBezTo>
                  <a:cubicBezTo>
                    <a:pt x="152" y="166"/>
                    <a:pt x="163" y="167"/>
                    <a:pt x="171" y="162"/>
                  </a:cubicBezTo>
                  <a:cubicBezTo>
                    <a:pt x="190" y="151"/>
                    <a:pt x="204" y="131"/>
                    <a:pt x="225" y="126"/>
                  </a:cubicBezTo>
                  <a:cubicBezTo>
                    <a:pt x="261" y="117"/>
                    <a:pt x="284" y="110"/>
                    <a:pt x="315" y="90"/>
                  </a:cubicBezTo>
                  <a:cubicBezTo>
                    <a:pt x="327" y="96"/>
                    <a:pt x="339" y="103"/>
                    <a:pt x="351" y="108"/>
                  </a:cubicBezTo>
                  <a:cubicBezTo>
                    <a:pt x="360" y="112"/>
                    <a:pt x="371" y="110"/>
                    <a:pt x="378" y="117"/>
                  </a:cubicBezTo>
                  <a:cubicBezTo>
                    <a:pt x="385" y="124"/>
                    <a:pt x="383" y="136"/>
                    <a:pt x="387" y="144"/>
                  </a:cubicBezTo>
                  <a:cubicBezTo>
                    <a:pt x="392" y="154"/>
                    <a:pt x="399" y="162"/>
                    <a:pt x="405" y="171"/>
                  </a:cubicBezTo>
                  <a:cubicBezTo>
                    <a:pt x="480" y="146"/>
                    <a:pt x="443" y="164"/>
                    <a:pt x="513" y="117"/>
                  </a:cubicBezTo>
                  <a:cubicBezTo>
                    <a:pt x="522" y="111"/>
                    <a:pt x="540" y="99"/>
                    <a:pt x="540" y="99"/>
                  </a:cubicBezTo>
                  <a:cubicBezTo>
                    <a:pt x="565" y="61"/>
                    <a:pt x="567" y="46"/>
                    <a:pt x="567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" name="Text Box 5"/>
            <p:cNvSpPr txBox="1">
              <a:spLocks noChangeArrowheads="1"/>
            </p:cNvSpPr>
            <p:nvPr/>
          </p:nvSpPr>
          <p:spPr bwMode="auto">
            <a:xfrm>
              <a:off x="1968" y="816"/>
              <a:ext cx="96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pt-BR"/>
                <a:t>|</a:t>
              </a:r>
              <a:r>
                <a:rPr lang="pt-BR">
                  <a:solidFill>
                    <a:schemeClr val="accent1"/>
                  </a:solidFill>
                </a:rPr>
                <a:t>CRISTA</a:t>
              </a: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2358" y="2502"/>
              <a:ext cx="289" cy="423"/>
            </a:xfrm>
            <a:custGeom>
              <a:avLst/>
              <a:gdLst>
                <a:gd name="T0" fmla="*/ 0 w 289"/>
                <a:gd name="T1" fmla="*/ 0 h 423"/>
                <a:gd name="T2" fmla="*/ 45 w 289"/>
                <a:gd name="T3" fmla="*/ 117 h 423"/>
                <a:gd name="T4" fmla="*/ 207 w 289"/>
                <a:gd name="T5" fmla="*/ 198 h 423"/>
                <a:gd name="T6" fmla="*/ 279 w 289"/>
                <a:gd name="T7" fmla="*/ 387 h 423"/>
                <a:gd name="T8" fmla="*/ 288 w 289"/>
                <a:gd name="T9" fmla="*/ 423 h 4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9"/>
                <a:gd name="T16" fmla="*/ 0 h 423"/>
                <a:gd name="T17" fmla="*/ 289 w 289"/>
                <a:gd name="T18" fmla="*/ 423 h 42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9" h="423">
                  <a:moveTo>
                    <a:pt x="0" y="0"/>
                  </a:moveTo>
                  <a:cubicBezTo>
                    <a:pt x="9" y="36"/>
                    <a:pt x="14" y="90"/>
                    <a:pt x="45" y="117"/>
                  </a:cubicBezTo>
                  <a:cubicBezTo>
                    <a:pt x="92" y="158"/>
                    <a:pt x="151" y="175"/>
                    <a:pt x="207" y="198"/>
                  </a:cubicBezTo>
                  <a:cubicBezTo>
                    <a:pt x="239" y="293"/>
                    <a:pt x="175" y="352"/>
                    <a:pt x="279" y="387"/>
                  </a:cubicBezTo>
                  <a:cubicBezTo>
                    <a:pt x="289" y="417"/>
                    <a:pt x="288" y="405"/>
                    <a:pt x="288" y="423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8" name="Text Box 7"/>
            <p:cNvSpPr txBox="1">
              <a:spLocks noChangeArrowheads="1"/>
            </p:cNvSpPr>
            <p:nvPr/>
          </p:nvSpPr>
          <p:spPr bwMode="auto">
            <a:xfrm>
              <a:off x="2736" y="2880"/>
              <a:ext cx="48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pt-BR">
                  <a:solidFill>
                    <a:schemeClr val="accent1"/>
                  </a:solidFill>
                </a:rPr>
                <a:t>Vale</a:t>
              </a:r>
              <a:r>
                <a:rPr lang="pt-BR"/>
                <a:t> </a:t>
              </a: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auto">
            <a:xfrm>
              <a:off x="3951" y="1485"/>
              <a:ext cx="408" cy="441"/>
            </a:xfrm>
            <a:custGeom>
              <a:avLst/>
              <a:gdLst>
                <a:gd name="T0" fmla="*/ 0 w 408"/>
                <a:gd name="T1" fmla="*/ 441 h 441"/>
                <a:gd name="T2" fmla="*/ 216 w 408"/>
                <a:gd name="T3" fmla="*/ 279 h 441"/>
                <a:gd name="T4" fmla="*/ 261 w 408"/>
                <a:gd name="T5" fmla="*/ 189 h 441"/>
                <a:gd name="T6" fmla="*/ 252 w 408"/>
                <a:gd name="T7" fmla="*/ 126 h 441"/>
                <a:gd name="T8" fmla="*/ 378 w 408"/>
                <a:gd name="T9" fmla="*/ 18 h 441"/>
                <a:gd name="T10" fmla="*/ 405 w 408"/>
                <a:gd name="T11" fmla="*/ 0 h 44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08"/>
                <a:gd name="T19" fmla="*/ 0 h 441"/>
                <a:gd name="T20" fmla="*/ 408 w 408"/>
                <a:gd name="T21" fmla="*/ 441 h 44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08" h="441">
                  <a:moveTo>
                    <a:pt x="0" y="441"/>
                  </a:moveTo>
                  <a:cubicBezTo>
                    <a:pt x="54" y="360"/>
                    <a:pt x="140" y="330"/>
                    <a:pt x="216" y="279"/>
                  </a:cubicBezTo>
                  <a:cubicBezTo>
                    <a:pt x="236" y="249"/>
                    <a:pt x="241" y="219"/>
                    <a:pt x="261" y="189"/>
                  </a:cubicBezTo>
                  <a:cubicBezTo>
                    <a:pt x="258" y="168"/>
                    <a:pt x="252" y="147"/>
                    <a:pt x="252" y="126"/>
                  </a:cubicBezTo>
                  <a:cubicBezTo>
                    <a:pt x="252" y="20"/>
                    <a:pt x="290" y="29"/>
                    <a:pt x="378" y="18"/>
                  </a:cubicBezTo>
                  <a:cubicBezTo>
                    <a:pt x="408" y="8"/>
                    <a:pt x="405" y="18"/>
                    <a:pt x="405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" name="Text Box 9"/>
            <p:cNvSpPr txBox="1">
              <a:spLocks noChangeArrowheads="1"/>
            </p:cNvSpPr>
            <p:nvPr/>
          </p:nvSpPr>
          <p:spPr bwMode="auto">
            <a:xfrm>
              <a:off x="4368" y="1339"/>
              <a:ext cx="43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pt-BR">
                  <a:solidFill>
                    <a:schemeClr val="accent1"/>
                  </a:solidFill>
                </a:rPr>
                <a:t>Nó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1940868" y="315179"/>
            <a:ext cx="5334000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457200" indent="-457200" algn="ctr" eaLnBrk="1" hangingPunct="1">
              <a:spcBef>
                <a:spcPct val="50000"/>
              </a:spcBef>
              <a:buFont typeface="Symbol" panose="05050102010706020507" pitchFamily="18" charset="2"/>
              <a:buChar char="l"/>
            </a:pPr>
            <a:r>
              <a:rPr lang="pt-BR" sz="2800" dirty="0" smtClean="0">
                <a:sym typeface="Symbol" panose="05050102010706020507" pitchFamily="18" charset="2"/>
              </a:rPr>
              <a:t>- </a:t>
            </a:r>
            <a:r>
              <a:rPr lang="pt-BR" sz="2800" dirty="0" smtClean="0"/>
              <a:t>comprimento de onda</a:t>
            </a:r>
          </a:p>
          <a:p>
            <a:pPr algn="ctr" eaLnBrk="1" hangingPunct="1">
              <a:spcBef>
                <a:spcPct val="50000"/>
              </a:spcBef>
            </a:pPr>
            <a:r>
              <a:rPr lang="pt-BR" sz="2800" dirty="0" smtClean="0"/>
              <a:t>A - amplitude</a:t>
            </a:r>
          </a:p>
        </p:txBody>
      </p:sp>
      <p:grpSp>
        <p:nvGrpSpPr>
          <p:cNvPr id="3077" name="Group 10"/>
          <p:cNvGrpSpPr>
            <a:grpSpLocks/>
          </p:cNvGrpSpPr>
          <p:nvPr/>
        </p:nvGrpSpPr>
        <p:grpSpPr bwMode="auto">
          <a:xfrm>
            <a:off x="683568" y="1988840"/>
            <a:ext cx="7848600" cy="3886200"/>
            <a:chOff x="432" y="960"/>
            <a:chExt cx="4944" cy="2448"/>
          </a:xfrm>
        </p:grpSpPr>
        <p:pic>
          <p:nvPicPr>
            <p:cNvPr id="3078" name="Picture 3" descr="http://geocities.yahoo.com.br/galileon/1/ondas/ampl.gif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" y="1680"/>
              <a:ext cx="4944" cy="11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79" name="Line 6"/>
            <p:cNvSpPr>
              <a:spLocks noChangeShapeType="1"/>
            </p:cNvSpPr>
            <p:nvPr/>
          </p:nvSpPr>
          <p:spPr bwMode="auto">
            <a:xfrm>
              <a:off x="1200" y="1632"/>
              <a:ext cx="22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080" name="Line 7"/>
            <p:cNvSpPr>
              <a:spLocks noChangeShapeType="1"/>
            </p:cNvSpPr>
            <p:nvPr/>
          </p:nvSpPr>
          <p:spPr bwMode="auto">
            <a:xfrm>
              <a:off x="2304" y="2832"/>
              <a:ext cx="22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graphicFrame>
          <p:nvGraphicFramePr>
            <p:cNvPr id="3074" name="Object 1024"/>
            <p:cNvGraphicFramePr>
              <a:graphicFrameLocks noChangeAspect="1"/>
            </p:cNvGraphicFramePr>
            <p:nvPr/>
          </p:nvGraphicFramePr>
          <p:xfrm>
            <a:off x="2249" y="960"/>
            <a:ext cx="377" cy="4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85" name="Equation" r:id="rId4" imgW="139680" imgH="177480" progId="Equation.3">
                    <p:embed/>
                  </p:oleObj>
                </mc:Choice>
                <mc:Fallback>
                  <p:oleObj name="Equation" r:id="rId4" imgW="139680" imgH="177480" progId="Equation.3">
                    <p:embed/>
                    <p:pic>
                      <p:nvPicPr>
                        <p:cNvPr id="0" name="Object 102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49" y="960"/>
                          <a:ext cx="377" cy="48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075" name="Object 1025"/>
            <p:cNvGraphicFramePr>
              <a:graphicFrameLocks noChangeAspect="1"/>
            </p:cNvGraphicFramePr>
            <p:nvPr/>
          </p:nvGraphicFramePr>
          <p:xfrm>
            <a:off x="3127" y="2928"/>
            <a:ext cx="377" cy="4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86" name="Equation" r:id="rId6" imgW="139680" imgH="177480" progId="Equation.3">
                    <p:embed/>
                  </p:oleObj>
                </mc:Choice>
                <mc:Fallback>
                  <p:oleObj name="Equation" r:id="rId6" imgW="139680" imgH="177480" progId="Equation.3">
                    <p:embed/>
                    <p:pic>
                      <p:nvPicPr>
                        <p:cNvPr id="0" name="Object 102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27" y="2928"/>
                          <a:ext cx="377" cy="48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323528" y="1052736"/>
            <a:ext cx="8686800" cy="433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pt-BR" sz="1400" b="1" dirty="0" smtClean="0">
              <a:cs typeface="Times New Roman" panose="02020603050405020304" pitchFamily="18" charset="0"/>
            </a:endParaRPr>
          </a:p>
          <a:p>
            <a:pPr eaLnBrk="1" hangingPunct="1"/>
            <a:endParaRPr lang="pt-BR" sz="1400" b="1" dirty="0">
              <a:cs typeface="Times New Roman" panose="02020603050405020304" pitchFamily="18" charset="0"/>
            </a:endParaRPr>
          </a:p>
          <a:p>
            <a:pPr eaLnBrk="1" hangingPunct="1"/>
            <a:endParaRPr lang="pt-BR" sz="1400" b="1" dirty="0" smtClean="0">
              <a:cs typeface="Times New Roman" panose="02020603050405020304" pitchFamily="18" charset="0"/>
            </a:endParaRPr>
          </a:p>
          <a:p>
            <a:pPr eaLnBrk="1" hangingPunct="1"/>
            <a:endParaRPr lang="pt-BR" sz="1400" b="1" dirty="0">
              <a:cs typeface="Times New Roman" panose="02020603050405020304" pitchFamily="18" charset="0"/>
            </a:endParaRPr>
          </a:p>
          <a:p>
            <a:pPr eaLnBrk="1" hangingPunct="1"/>
            <a:endParaRPr lang="pt-BR" sz="1400" b="1" dirty="0" smtClean="0">
              <a:cs typeface="Times New Roman" panose="02020603050405020304" pitchFamily="18" charset="0"/>
            </a:endParaRPr>
          </a:p>
          <a:p>
            <a:pPr eaLnBrk="1" hangingPunct="1"/>
            <a:endParaRPr lang="pt-BR" sz="1400" b="1" dirty="0">
              <a:cs typeface="Times New Roman" panose="02020603050405020304" pitchFamily="18" charset="0"/>
            </a:endParaRPr>
          </a:p>
          <a:p>
            <a:pPr algn="just"/>
            <a:r>
              <a:rPr lang="pt-BR" dirty="0" smtClean="0">
                <a:cs typeface="Times New Roman" panose="02020603050405020304" pitchFamily="18" charset="0"/>
              </a:rPr>
              <a:t>O </a:t>
            </a:r>
            <a:r>
              <a:rPr lang="pt-BR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período (T) </a:t>
            </a:r>
            <a:r>
              <a:rPr lang="pt-BR" dirty="0" smtClean="0">
                <a:cs typeface="Times New Roman" panose="02020603050405020304" pitchFamily="18" charset="0"/>
              </a:rPr>
              <a:t> </a:t>
            </a:r>
            <a:r>
              <a:rPr lang="pt-BR" dirty="0">
                <a:cs typeface="Times New Roman" panose="02020603050405020304" pitchFamily="18" charset="0"/>
              </a:rPr>
              <a:t>de uma onda é o </a:t>
            </a:r>
            <a:r>
              <a:rPr lang="pt-BR" dirty="0">
                <a:solidFill>
                  <a:srgbClr val="0000FF"/>
                </a:solidFill>
                <a:cs typeface="Times New Roman" panose="02020603050405020304" pitchFamily="18" charset="0"/>
              </a:rPr>
              <a:t>tempo</a:t>
            </a:r>
            <a:r>
              <a:rPr lang="pt-BR" dirty="0">
                <a:cs typeface="Times New Roman" panose="02020603050405020304" pitchFamily="18" charset="0"/>
              </a:rPr>
              <a:t> que se demora para que </a:t>
            </a:r>
            <a:r>
              <a:rPr lang="pt-BR" dirty="0">
                <a:solidFill>
                  <a:srgbClr val="0000FF"/>
                </a:solidFill>
                <a:cs typeface="Times New Roman" panose="02020603050405020304" pitchFamily="18" charset="0"/>
              </a:rPr>
              <a:t>uma onda</a:t>
            </a:r>
            <a:r>
              <a:rPr lang="pt-BR" dirty="0">
                <a:cs typeface="Times New Roman" panose="02020603050405020304" pitchFamily="18" charset="0"/>
              </a:rPr>
              <a:t> seja criada, ou seja, para que </a:t>
            </a:r>
            <a:r>
              <a:rPr lang="pt-BR" dirty="0">
                <a:solidFill>
                  <a:srgbClr val="0000FF"/>
                </a:solidFill>
                <a:cs typeface="Times New Roman" panose="02020603050405020304" pitchFamily="18" charset="0"/>
              </a:rPr>
              <a:t>um comprimento de onda</a:t>
            </a:r>
            <a:r>
              <a:rPr lang="pt-BR" dirty="0">
                <a:cs typeface="Times New Roman" panose="02020603050405020304" pitchFamily="18" charset="0"/>
              </a:rPr>
              <a:t>, ou um  </a:t>
            </a:r>
            <a:r>
              <a:rPr lang="pt-BR" b="1" dirty="0">
                <a:solidFill>
                  <a:srgbClr val="0000FF"/>
                </a:solidFill>
                <a:latin typeface="Symbol" panose="05050102010706020507" pitchFamily="18" charset="2"/>
              </a:rPr>
              <a:t>l</a:t>
            </a:r>
            <a:r>
              <a:rPr lang="pt-BR" dirty="0">
                <a:cs typeface="Times New Roman" panose="02020603050405020304" pitchFamily="18" charset="0"/>
              </a:rPr>
              <a:t> , seja criado.  O período é representado pela letra </a:t>
            </a:r>
            <a:r>
              <a:rPr lang="pt-BR" b="1" dirty="0">
                <a:solidFill>
                  <a:srgbClr val="FF0000"/>
                </a:solidFill>
                <a:cs typeface="Times New Roman" panose="02020603050405020304" pitchFamily="18" charset="0"/>
              </a:rPr>
              <a:t>T</a:t>
            </a:r>
            <a:r>
              <a:rPr lang="pt-BR" dirty="0">
                <a:cs typeface="Times New Roman" panose="02020603050405020304" pitchFamily="18" charset="0"/>
              </a:rPr>
              <a:t>.</a:t>
            </a:r>
            <a:endParaRPr lang="pt-BR" dirty="0"/>
          </a:p>
          <a:p>
            <a:pPr algn="just"/>
            <a:r>
              <a:rPr lang="pt-BR" dirty="0"/>
              <a:t> </a:t>
            </a:r>
          </a:p>
          <a:p>
            <a:pPr algn="just"/>
            <a:r>
              <a:rPr lang="pt-BR" dirty="0" smtClean="0"/>
              <a:t>A </a:t>
            </a:r>
            <a:r>
              <a:rPr lang="pt-BR" b="1" dirty="0" smtClean="0">
                <a:solidFill>
                  <a:srgbClr val="FF0000"/>
                </a:solidFill>
              </a:rPr>
              <a:t>frequência (f) </a:t>
            </a:r>
            <a:r>
              <a:rPr lang="pt-BR" dirty="0" smtClean="0"/>
              <a:t> </a:t>
            </a:r>
            <a:r>
              <a:rPr lang="pt-BR" dirty="0"/>
              <a:t>representa quantas oscilações completas* uma onda dá a cada segundo. </a:t>
            </a:r>
          </a:p>
          <a:p>
            <a:pPr algn="just"/>
            <a:r>
              <a:rPr lang="pt-BR" dirty="0"/>
              <a:t>* Uma oscilação completa representa a passagem de um </a:t>
            </a:r>
            <a:r>
              <a:rPr lang="pt-BR" b="1" dirty="0" smtClean="0">
                <a:latin typeface="Symbol" panose="05050102010706020507" pitchFamily="18" charset="2"/>
              </a:rPr>
              <a:t>l</a:t>
            </a:r>
            <a:r>
              <a:rPr lang="pt-BR" dirty="0" smtClean="0"/>
              <a:t> </a:t>
            </a:r>
            <a:r>
              <a:rPr lang="pt-BR" dirty="0"/>
              <a:t>.</a:t>
            </a:r>
          </a:p>
          <a:p>
            <a:endParaRPr lang="pt-BR" dirty="0"/>
          </a:p>
        </p:txBody>
      </p:sp>
      <p:sp>
        <p:nvSpPr>
          <p:cNvPr id="4100" name="Rectangle 5"/>
          <p:cNvSpPr>
            <a:spLocks noChangeArrowheads="1"/>
          </p:cNvSpPr>
          <p:nvPr/>
        </p:nvSpPr>
        <p:spPr bwMode="auto">
          <a:xfrm>
            <a:off x="4572000" y="3429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pt-BR"/>
          </a:p>
        </p:txBody>
      </p:sp>
      <p:sp>
        <p:nvSpPr>
          <p:cNvPr id="4101" name="Rectangle 6"/>
          <p:cNvSpPr>
            <a:spLocks noChangeArrowheads="1"/>
          </p:cNvSpPr>
          <p:nvPr/>
        </p:nvSpPr>
        <p:spPr bwMode="auto">
          <a:xfrm>
            <a:off x="4572000" y="3429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pt-BR"/>
          </a:p>
        </p:txBody>
      </p:sp>
      <p:sp>
        <p:nvSpPr>
          <p:cNvPr id="4102" name="Rectangle 7"/>
          <p:cNvSpPr>
            <a:spLocks noChangeArrowheads="1"/>
          </p:cNvSpPr>
          <p:nvPr/>
        </p:nvSpPr>
        <p:spPr bwMode="auto">
          <a:xfrm>
            <a:off x="4572000" y="3429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pt-BR"/>
          </a:p>
        </p:txBody>
      </p:sp>
      <p:graphicFrame>
        <p:nvGraphicFramePr>
          <p:cNvPr id="15369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7973639"/>
              </p:ext>
            </p:extLst>
          </p:nvPr>
        </p:nvGraphicFramePr>
        <p:xfrm>
          <a:off x="3941930" y="5193654"/>
          <a:ext cx="1260140" cy="12232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5" name="Equation" r:id="rId3" imgW="431640" imgH="419040" progId="Equation.3">
                  <p:embed/>
                </p:oleObj>
              </mc:Choice>
              <mc:Fallback>
                <p:oleObj name="Equation" r:id="rId3" imgW="431640" imgH="41904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41930" y="5193654"/>
                        <a:ext cx="1260140" cy="122322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WordArt 2"/>
          <p:cNvSpPr>
            <a:spLocks noChangeArrowheads="1" noChangeShapeType="1" noTextEdit="1"/>
          </p:cNvSpPr>
          <p:nvPr/>
        </p:nvSpPr>
        <p:spPr bwMode="auto">
          <a:xfrm>
            <a:off x="1371600" y="564468"/>
            <a:ext cx="6400800" cy="1676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2635"/>
              </a:avLst>
            </a:prstTxWarp>
          </a:bodyPr>
          <a:lstStyle/>
          <a:p>
            <a:pPr algn="ctr"/>
            <a:r>
              <a:rPr lang="pt-BR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 panose="020B0A04020102020204" pitchFamily="34" charset="0"/>
              </a:rPr>
              <a:t>EQUAÇÃO DA ONDA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38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2610495"/>
              </p:ext>
            </p:extLst>
          </p:nvPr>
        </p:nvGraphicFramePr>
        <p:xfrm>
          <a:off x="3505200" y="773113"/>
          <a:ext cx="1752600" cy="1358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4" name="Equation" r:id="rId3" imgW="507960" imgH="393480" progId="Equation.3">
                  <p:embed/>
                </p:oleObj>
              </mc:Choice>
              <mc:Fallback>
                <p:oleObj name="Equation" r:id="rId3" imgW="507960" imgH="39348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5200" y="773113"/>
                        <a:ext cx="1752600" cy="1358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8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2397922"/>
              </p:ext>
            </p:extLst>
          </p:nvPr>
        </p:nvGraphicFramePr>
        <p:xfrm>
          <a:off x="3480618" y="2445143"/>
          <a:ext cx="1600200" cy="15041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5" name="Equation" r:id="rId5" imgW="419040" imgH="393480" progId="Equation.3">
                  <p:embed/>
                </p:oleObj>
              </mc:Choice>
              <mc:Fallback>
                <p:oleObj name="Equation" r:id="rId5" imgW="419040" imgH="39348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80618" y="2445143"/>
                        <a:ext cx="1600200" cy="150411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8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4041335"/>
              </p:ext>
            </p:extLst>
          </p:nvPr>
        </p:nvGraphicFramePr>
        <p:xfrm>
          <a:off x="2267744" y="3962400"/>
          <a:ext cx="4953000" cy="1885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6" name="Equation" r:id="rId7" imgW="533160" imgH="203040" progId="Equation.3">
                  <p:embed/>
                </p:oleObj>
              </mc:Choice>
              <mc:Fallback>
                <p:oleObj name="Equation" r:id="rId7" imgW="533160" imgH="20304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7744" y="3962400"/>
                        <a:ext cx="4953000" cy="1885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522288" y="1530350"/>
            <a:ext cx="8062912" cy="424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spcBef>
                <a:spcPct val="20000"/>
              </a:spcBef>
              <a:buFontTx/>
              <a:buChar char="•"/>
            </a:pPr>
            <a:r>
              <a:rPr lang="pt-BR" sz="3200" b="1" dirty="0">
                <a:solidFill>
                  <a:srgbClr val="660033"/>
                </a:solidFill>
              </a:rPr>
              <a:t>Ondas unidimensionais</a:t>
            </a:r>
          </a:p>
          <a:p>
            <a:pPr algn="just">
              <a:spcBef>
                <a:spcPct val="20000"/>
              </a:spcBef>
            </a:pPr>
            <a:r>
              <a:rPr lang="pt-BR" sz="3200" i="1" dirty="0">
                <a:solidFill>
                  <a:srgbClr val="660033"/>
                </a:solidFill>
              </a:rPr>
              <a:t>	</a:t>
            </a:r>
            <a:r>
              <a:rPr lang="pt-BR" sz="3200" dirty="0">
                <a:solidFill>
                  <a:srgbClr val="660033"/>
                </a:solidFill>
              </a:rPr>
              <a:t>Quando se propagam numa só direção. </a:t>
            </a:r>
            <a:r>
              <a:rPr lang="pt-BR" sz="3200" dirty="0" err="1">
                <a:solidFill>
                  <a:srgbClr val="660033"/>
                </a:solidFill>
              </a:rPr>
              <a:t>Ex</a:t>
            </a:r>
            <a:r>
              <a:rPr lang="pt-BR" sz="3200" dirty="0">
                <a:solidFill>
                  <a:srgbClr val="660033"/>
                </a:solidFill>
              </a:rPr>
              <a:t>: uma perturbação numa corda.</a:t>
            </a:r>
          </a:p>
        </p:txBody>
      </p:sp>
      <p:pic>
        <p:nvPicPr>
          <p:cNvPr id="23556" name="Picture 4" descr="ondas40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0938" y="3451225"/>
            <a:ext cx="6805612" cy="232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AutoShape 3"/>
          <p:cNvSpPr>
            <a:spLocks noChangeArrowheads="1"/>
          </p:cNvSpPr>
          <p:nvPr/>
        </p:nvSpPr>
        <p:spPr bwMode="auto">
          <a:xfrm>
            <a:off x="442590" y="188640"/>
            <a:ext cx="7924800" cy="1143000"/>
          </a:xfrm>
          <a:prstGeom prst="roundRect">
            <a:avLst>
              <a:gd name="adj" fmla="val 21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pt-BR" sz="4000" b="1" dirty="0">
                <a:solidFill>
                  <a:srgbClr val="660033"/>
                </a:solidFill>
              </a:rPr>
              <a:t>CLASSIFICAÇÃO DAS ONDAS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395536" y="908720"/>
            <a:ext cx="8207375" cy="445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spcBef>
                <a:spcPct val="20000"/>
              </a:spcBef>
              <a:buFontTx/>
              <a:buChar char="•"/>
            </a:pPr>
            <a:r>
              <a:rPr lang="pt-BR" sz="3200" b="1" dirty="0">
                <a:solidFill>
                  <a:srgbClr val="660033"/>
                </a:solidFill>
              </a:rPr>
              <a:t>Ondas bidimensionais</a:t>
            </a:r>
          </a:p>
          <a:p>
            <a:pPr algn="just">
              <a:spcBef>
                <a:spcPct val="20000"/>
              </a:spcBef>
            </a:pPr>
            <a:r>
              <a:rPr lang="pt-BR" sz="3200" i="1" dirty="0">
                <a:solidFill>
                  <a:srgbClr val="660033"/>
                </a:solidFill>
              </a:rPr>
              <a:t>	</a:t>
            </a:r>
            <a:r>
              <a:rPr lang="pt-BR" sz="3200" dirty="0">
                <a:solidFill>
                  <a:srgbClr val="660033"/>
                </a:solidFill>
              </a:rPr>
              <a:t>Quando se propagam ao longo de um plano. </a:t>
            </a:r>
            <a:r>
              <a:rPr lang="pt-BR" sz="3200" dirty="0" err="1">
                <a:solidFill>
                  <a:srgbClr val="660033"/>
                </a:solidFill>
              </a:rPr>
              <a:t>Ex</a:t>
            </a:r>
            <a:r>
              <a:rPr lang="pt-BR" sz="3200" dirty="0">
                <a:solidFill>
                  <a:srgbClr val="660033"/>
                </a:solidFill>
              </a:rPr>
              <a:t>: ondas na superfície da água.</a:t>
            </a:r>
          </a:p>
          <a:p>
            <a:pPr>
              <a:spcBef>
                <a:spcPct val="20000"/>
              </a:spcBef>
              <a:buFontTx/>
              <a:buChar char="•"/>
            </a:pPr>
            <a:endParaRPr lang="pt-BR" sz="3200" dirty="0">
              <a:solidFill>
                <a:srgbClr val="660033"/>
              </a:solidFill>
            </a:endParaRPr>
          </a:p>
        </p:txBody>
      </p:sp>
      <p:pic>
        <p:nvPicPr>
          <p:cNvPr id="24580" name="Picture 4" descr="ondas10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2852936"/>
            <a:ext cx="3683000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3"/>
          <p:cNvSpPr>
            <a:spLocks noChangeArrowheads="1"/>
          </p:cNvSpPr>
          <p:nvPr/>
        </p:nvSpPr>
        <p:spPr bwMode="auto">
          <a:xfrm>
            <a:off x="432593" y="980728"/>
            <a:ext cx="7991475" cy="424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Char char="•"/>
            </a:pPr>
            <a:r>
              <a:rPr lang="pt-BR" sz="3200" b="1" dirty="0">
                <a:solidFill>
                  <a:srgbClr val="660033"/>
                </a:solidFill>
              </a:rPr>
              <a:t>Ondas tridimensional</a:t>
            </a:r>
            <a:r>
              <a:rPr lang="pt-BR" sz="3200" i="1" dirty="0">
                <a:solidFill>
                  <a:srgbClr val="660033"/>
                </a:solidFill>
              </a:rPr>
              <a:t/>
            </a:r>
            <a:br>
              <a:rPr lang="pt-BR" sz="3200" i="1" dirty="0">
                <a:solidFill>
                  <a:srgbClr val="660033"/>
                </a:solidFill>
              </a:rPr>
            </a:br>
            <a:r>
              <a:rPr lang="pt-BR" sz="3200" dirty="0">
                <a:solidFill>
                  <a:srgbClr val="660033"/>
                </a:solidFill>
              </a:rPr>
              <a:t>Quando se propagam em todas as direções. </a:t>
            </a:r>
            <a:r>
              <a:rPr lang="pt-BR" sz="3200" dirty="0" err="1">
                <a:solidFill>
                  <a:srgbClr val="660033"/>
                </a:solidFill>
              </a:rPr>
              <a:t>Ex</a:t>
            </a:r>
            <a:r>
              <a:rPr lang="pt-BR" sz="3200" dirty="0">
                <a:solidFill>
                  <a:srgbClr val="660033"/>
                </a:solidFill>
              </a:rPr>
              <a:t>: ondas sonoras.</a:t>
            </a:r>
          </a:p>
          <a:p>
            <a:pPr>
              <a:spcBef>
                <a:spcPct val="20000"/>
              </a:spcBef>
              <a:buFontTx/>
              <a:buChar char="•"/>
            </a:pPr>
            <a:endParaRPr lang="pt-BR" sz="3200" dirty="0">
              <a:solidFill>
                <a:srgbClr val="660033"/>
              </a:solidFill>
            </a:endParaRPr>
          </a:p>
        </p:txBody>
      </p:sp>
      <p:pic>
        <p:nvPicPr>
          <p:cNvPr id="25604" name="Picture 4" descr="127051-altofalante50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6" y="2852936"/>
            <a:ext cx="3455987" cy="25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ítulo 4"/>
          <p:cNvSpPr>
            <a:spLocks noGrp="1"/>
          </p:cNvSpPr>
          <p:nvPr>
            <p:ph type="title"/>
          </p:nvPr>
        </p:nvSpPr>
        <p:spPr>
          <a:xfrm>
            <a:off x="404415" y="290066"/>
            <a:ext cx="8048625" cy="762000"/>
          </a:xfrm>
        </p:spPr>
        <p:txBody>
          <a:bodyPr/>
          <a:lstStyle/>
          <a:p>
            <a:pPr eaLnBrk="1" hangingPunct="1"/>
            <a:r>
              <a:rPr lang="pt-BR" smtClean="0"/>
              <a:t>Ondas sonoras</a:t>
            </a:r>
          </a:p>
        </p:txBody>
      </p:sp>
      <p:sp>
        <p:nvSpPr>
          <p:cNvPr id="6147" name="Espaço Reservado para Conteúdo 5"/>
          <p:cNvSpPr>
            <a:spLocks noGrp="1"/>
          </p:cNvSpPr>
          <p:nvPr>
            <p:ph idx="1"/>
          </p:nvPr>
        </p:nvSpPr>
        <p:spPr>
          <a:xfrm>
            <a:off x="381000" y="1196752"/>
            <a:ext cx="8477250" cy="1511300"/>
          </a:xfrm>
        </p:spPr>
        <p:txBody>
          <a:bodyPr/>
          <a:lstStyle/>
          <a:p>
            <a:pPr>
              <a:buFont typeface="GillSans"/>
              <a:buNone/>
            </a:pPr>
            <a:r>
              <a:rPr lang="pt-BR" sz="2400" dirty="0" smtClean="0"/>
              <a:t>São ondas mecânicas, ou seja, que necessitam de um meio para se propagar. Devido à sua natureza longitudinal, ocorrem zonas alternadas de compressão e de rarefação das moléculas do meio.</a:t>
            </a:r>
          </a:p>
          <a:p>
            <a:pPr eaLnBrk="1" hangingPunct="1">
              <a:buFont typeface="GillSans"/>
              <a:buNone/>
            </a:pPr>
            <a:endParaRPr lang="pt-BR" dirty="0" smtClean="0"/>
          </a:p>
        </p:txBody>
      </p:sp>
      <p:pic>
        <p:nvPicPr>
          <p:cNvPr id="6148" name="Picture 12" descr="80-85_img2_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852738"/>
            <a:ext cx="8575675" cy="275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429516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2" descr="Acustica-Velocidade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620713"/>
            <a:ext cx="6669088" cy="2354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26" name="Object 3"/>
          <p:cNvGraphicFramePr>
            <a:graphicFrameLocks noChangeAspect="1"/>
          </p:cNvGraphicFramePr>
          <p:nvPr>
            <p:ph sz="half" idx="1"/>
          </p:nvPr>
        </p:nvGraphicFramePr>
        <p:xfrm>
          <a:off x="323850" y="3357563"/>
          <a:ext cx="8496300" cy="930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04" name="Equation" r:id="rId4" imgW="2438280" imgH="266400" progId="Equation.DSMT4">
                  <p:embed/>
                </p:oleObj>
              </mc:Choice>
              <mc:Fallback>
                <p:oleObj name="Equation" r:id="rId4" imgW="2438280" imgH="266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850" y="3357563"/>
                        <a:ext cx="8496300" cy="930275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28" name="Picture 18" descr="7"/>
          <p:cNvPicPr>
            <a:picLocks noChangeAspect="1" noChangeArrowheads="1"/>
          </p:cNvPicPr>
          <p:nvPr>
            <p:ph sz="quarter" idx="3"/>
          </p:nvPr>
        </p:nvPicPr>
        <p:blipFill>
          <a:blip r:embed="rId6">
            <a:lum bright="-12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00338" y="4508500"/>
            <a:ext cx="3960812" cy="2089150"/>
          </a:xfrm>
          <a:noFill/>
        </p:spPr>
      </p:pic>
    </p:spTree>
    <p:extLst>
      <p:ext uri="{BB962C8B-B14F-4D97-AF65-F5344CB8AC3E}">
        <p14:creationId xmlns:p14="http://schemas.microsoft.com/office/powerpoint/2010/main" val="1648108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mtClean="0"/>
              <a:t>Infra-som, Som, Ultra-som</a:t>
            </a:r>
          </a:p>
        </p:txBody>
      </p:sp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755650" y="1773238"/>
            <a:ext cx="7893050" cy="1873250"/>
            <a:chOff x="340" y="2568"/>
            <a:chExt cx="4972" cy="789"/>
          </a:xfrm>
        </p:grpSpPr>
        <p:sp>
          <p:nvSpPr>
            <p:cNvPr id="9232" name="Line 4"/>
            <p:cNvSpPr>
              <a:spLocks noChangeShapeType="1"/>
            </p:cNvSpPr>
            <p:nvPr/>
          </p:nvSpPr>
          <p:spPr bwMode="auto">
            <a:xfrm>
              <a:off x="385" y="2659"/>
              <a:ext cx="4672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9233" name="Text Box 5"/>
            <p:cNvSpPr txBox="1">
              <a:spLocks noChangeArrowheads="1"/>
            </p:cNvSpPr>
            <p:nvPr/>
          </p:nvSpPr>
          <p:spPr bwMode="auto">
            <a:xfrm>
              <a:off x="1474" y="2659"/>
              <a:ext cx="396" cy="2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r>
                <a:rPr lang="pt-BR" sz="3200"/>
                <a:t>20</a:t>
              </a:r>
            </a:p>
          </p:txBody>
        </p:sp>
        <p:sp>
          <p:nvSpPr>
            <p:cNvPr id="9234" name="Text Box 6"/>
            <p:cNvSpPr txBox="1">
              <a:spLocks noChangeArrowheads="1"/>
            </p:cNvSpPr>
            <p:nvPr/>
          </p:nvSpPr>
          <p:spPr bwMode="auto">
            <a:xfrm>
              <a:off x="3061" y="2695"/>
              <a:ext cx="794" cy="2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r>
                <a:rPr lang="pt-BR" sz="2800"/>
                <a:t>20.000</a:t>
              </a:r>
            </a:p>
          </p:txBody>
        </p:sp>
        <p:sp>
          <p:nvSpPr>
            <p:cNvPr id="9235" name="Text Box 7"/>
            <p:cNvSpPr txBox="1">
              <a:spLocks noChangeArrowheads="1"/>
            </p:cNvSpPr>
            <p:nvPr/>
          </p:nvSpPr>
          <p:spPr bwMode="auto">
            <a:xfrm>
              <a:off x="4772" y="2712"/>
              <a:ext cx="54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r>
                <a:rPr lang="pt-BR" sz="2400"/>
                <a:t>f(Hz)</a:t>
              </a:r>
            </a:p>
          </p:txBody>
        </p:sp>
        <p:sp>
          <p:nvSpPr>
            <p:cNvPr id="9236" name="AutoShape 8"/>
            <p:cNvSpPr>
              <a:spLocks/>
            </p:cNvSpPr>
            <p:nvPr/>
          </p:nvSpPr>
          <p:spPr bwMode="auto">
            <a:xfrm rot="-5400000">
              <a:off x="2517" y="2114"/>
              <a:ext cx="136" cy="1859"/>
            </a:xfrm>
            <a:prstGeom prst="leftBrace">
              <a:avLst>
                <a:gd name="adj1" fmla="val 113909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pt-BR"/>
            </a:p>
          </p:txBody>
        </p:sp>
        <p:sp>
          <p:nvSpPr>
            <p:cNvPr id="9237" name="AutoShape 9"/>
            <p:cNvSpPr>
              <a:spLocks/>
            </p:cNvSpPr>
            <p:nvPr/>
          </p:nvSpPr>
          <p:spPr bwMode="auto">
            <a:xfrm rot="-5400000">
              <a:off x="918" y="2398"/>
              <a:ext cx="91" cy="1247"/>
            </a:xfrm>
            <a:prstGeom prst="leftBrace">
              <a:avLst>
                <a:gd name="adj1" fmla="val 114194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pt-BR"/>
            </a:p>
          </p:txBody>
        </p:sp>
        <p:sp>
          <p:nvSpPr>
            <p:cNvPr id="9238" name="AutoShape 10"/>
            <p:cNvSpPr>
              <a:spLocks/>
            </p:cNvSpPr>
            <p:nvPr/>
          </p:nvSpPr>
          <p:spPr bwMode="auto">
            <a:xfrm rot="-5400000">
              <a:off x="4138" y="2398"/>
              <a:ext cx="91" cy="1247"/>
            </a:xfrm>
            <a:prstGeom prst="leftBrace">
              <a:avLst>
                <a:gd name="adj1" fmla="val 114194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pt-BR"/>
            </a:p>
          </p:txBody>
        </p:sp>
        <p:sp>
          <p:nvSpPr>
            <p:cNvPr id="9239" name="Text Box 11"/>
            <p:cNvSpPr txBox="1">
              <a:spLocks noChangeArrowheads="1"/>
            </p:cNvSpPr>
            <p:nvPr/>
          </p:nvSpPr>
          <p:spPr bwMode="auto">
            <a:xfrm>
              <a:off x="2290" y="3113"/>
              <a:ext cx="637" cy="2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r>
                <a:rPr lang="pt-BR" sz="3200">
                  <a:solidFill>
                    <a:schemeClr val="hlink"/>
                  </a:solidFill>
                </a:rPr>
                <a:t>SOM</a:t>
              </a:r>
            </a:p>
          </p:txBody>
        </p:sp>
        <p:sp>
          <p:nvSpPr>
            <p:cNvPr id="9240" name="Text Box 12"/>
            <p:cNvSpPr txBox="1">
              <a:spLocks noChangeArrowheads="1"/>
            </p:cNvSpPr>
            <p:nvPr/>
          </p:nvSpPr>
          <p:spPr bwMode="auto">
            <a:xfrm>
              <a:off x="385" y="3113"/>
              <a:ext cx="1277" cy="2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r>
                <a:rPr lang="pt-BR" sz="2800">
                  <a:solidFill>
                    <a:schemeClr val="hlink"/>
                  </a:solidFill>
                </a:rPr>
                <a:t>INFRA-SOM</a:t>
              </a:r>
            </a:p>
          </p:txBody>
        </p:sp>
        <p:sp>
          <p:nvSpPr>
            <p:cNvPr id="9241" name="Text Box 13"/>
            <p:cNvSpPr txBox="1">
              <a:spLocks noChangeArrowheads="1"/>
            </p:cNvSpPr>
            <p:nvPr/>
          </p:nvSpPr>
          <p:spPr bwMode="auto">
            <a:xfrm>
              <a:off x="3560" y="3067"/>
              <a:ext cx="1315" cy="2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r>
                <a:rPr lang="pt-BR" sz="2800">
                  <a:solidFill>
                    <a:schemeClr val="hlink"/>
                  </a:solidFill>
                </a:rPr>
                <a:t>ULTRA-SOM</a:t>
              </a:r>
            </a:p>
          </p:txBody>
        </p:sp>
        <p:sp>
          <p:nvSpPr>
            <p:cNvPr id="9242" name="Line 14"/>
            <p:cNvSpPr>
              <a:spLocks noChangeShapeType="1"/>
            </p:cNvSpPr>
            <p:nvPr/>
          </p:nvSpPr>
          <p:spPr bwMode="auto">
            <a:xfrm>
              <a:off x="1655" y="2568"/>
              <a:ext cx="0" cy="13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9243" name="Line 15"/>
            <p:cNvSpPr>
              <a:spLocks noChangeShapeType="1"/>
            </p:cNvSpPr>
            <p:nvPr/>
          </p:nvSpPr>
          <p:spPr bwMode="auto">
            <a:xfrm>
              <a:off x="3515" y="2568"/>
              <a:ext cx="0" cy="13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9220" name="Group 17"/>
          <p:cNvGrpSpPr>
            <a:grpSpLocks/>
          </p:cNvGrpSpPr>
          <p:nvPr/>
        </p:nvGrpSpPr>
        <p:grpSpPr bwMode="auto">
          <a:xfrm>
            <a:off x="1835150" y="4005263"/>
            <a:ext cx="6192838" cy="2498725"/>
            <a:chOff x="7" y="2450"/>
            <a:chExt cx="3137" cy="1271"/>
          </a:xfrm>
        </p:grpSpPr>
        <p:grpSp>
          <p:nvGrpSpPr>
            <p:cNvPr id="9221" name="Group 18"/>
            <p:cNvGrpSpPr>
              <a:grpSpLocks/>
            </p:cNvGrpSpPr>
            <p:nvPr/>
          </p:nvGrpSpPr>
          <p:grpSpPr bwMode="auto">
            <a:xfrm>
              <a:off x="7" y="2450"/>
              <a:ext cx="3137" cy="1271"/>
              <a:chOff x="-20" y="2459"/>
              <a:chExt cx="3137" cy="1271"/>
            </a:xfrm>
          </p:grpSpPr>
          <p:sp>
            <p:nvSpPr>
              <p:cNvPr id="9223" name="Rectangle 19"/>
              <p:cNvSpPr>
                <a:spLocks noChangeArrowheads="1"/>
              </p:cNvSpPr>
              <p:nvPr/>
            </p:nvSpPr>
            <p:spPr bwMode="auto">
              <a:xfrm>
                <a:off x="793" y="2704"/>
                <a:ext cx="1316" cy="771"/>
              </a:xfrm>
              <a:prstGeom prst="rect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/>
                <a:endParaRPr lang="pt-BR"/>
              </a:p>
            </p:txBody>
          </p:sp>
          <p:sp>
            <p:nvSpPr>
              <p:cNvPr id="9224" name="Text Box 20"/>
              <p:cNvSpPr txBox="1">
                <a:spLocks noChangeArrowheads="1"/>
              </p:cNvSpPr>
              <p:nvPr/>
            </p:nvSpPr>
            <p:spPr bwMode="auto">
              <a:xfrm>
                <a:off x="930" y="2789"/>
                <a:ext cx="1043" cy="4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sz="2800" b="1">
                    <a:latin typeface="Arial" panose="020B0604020202020204" pitchFamily="34" charset="0"/>
                  </a:rPr>
                  <a:t>Faixa Audivel</a:t>
                </a:r>
                <a:r>
                  <a:rPr lang="en-US" sz="2800">
                    <a:latin typeface="Arial" panose="020B0604020202020204" pitchFamily="34" charset="0"/>
                  </a:rPr>
                  <a:t> </a:t>
                </a:r>
                <a:endParaRPr lang="pt-BR" sz="2800">
                  <a:latin typeface="Arial" panose="020B0604020202020204" pitchFamily="34" charset="0"/>
                </a:endParaRPr>
              </a:p>
            </p:txBody>
          </p:sp>
          <p:sp>
            <p:nvSpPr>
              <p:cNvPr id="9225" name="Rectangle 21"/>
              <p:cNvSpPr>
                <a:spLocks noChangeArrowheads="1"/>
              </p:cNvSpPr>
              <p:nvPr/>
            </p:nvSpPr>
            <p:spPr bwMode="auto">
              <a:xfrm>
                <a:off x="294" y="2704"/>
                <a:ext cx="499" cy="771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/>
                <a:endParaRPr lang="pt-BR"/>
              </a:p>
            </p:txBody>
          </p:sp>
          <p:sp>
            <p:nvSpPr>
              <p:cNvPr id="9226" name="Rectangle 22"/>
              <p:cNvSpPr>
                <a:spLocks noChangeArrowheads="1"/>
              </p:cNvSpPr>
              <p:nvPr/>
            </p:nvSpPr>
            <p:spPr bwMode="auto">
              <a:xfrm>
                <a:off x="2109" y="2704"/>
                <a:ext cx="499" cy="771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/>
                <a:endParaRPr lang="pt-BR"/>
              </a:p>
            </p:txBody>
          </p:sp>
          <p:sp>
            <p:nvSpPr>
              <p:cNvPr id="9227" name="Text Box 23"/>
              <p:cNvSpPr txBox="1">
                <a:spLocks noChangeArrowheads="1"/>
              </p:cNvSpPr>
              <p:nvPr/>
            </p:nvSpPr>
            <p:spPr bwMode="auto">
              <a:xfrm>
                <a:off x="503" y="3466"/>
                <a:ext cx="635" cy="2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800" b="1" i="1">
                    <a:latin typeface="Times New Roman" panose="02020603050405020304" pitchFamily="18" charset="0"/>
                  </a:rPr>
                  <a:t>20Hz</a:t>
                </a:r>
                <a:endParaRPr lang="pt-BR" sz="2800" b="1" i="1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228" name="Text Box 24"/>
              <p:cNvSpPr txBox="1">
                <a:spLocks noChangeArrowheads="1"/>
              </p:cNvSpPr>
              <p:nvPr/>
            </p:nvSpPr>
            <p:spPr bwMode="auto">
              <a:xfrm>
                <a:off x="1692" y="3439"/>
                <a:ext cx="1043" cy="2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800" b="1" i="1">
                    <a:latin typeface="Times New Roman" panose="02020603050405020304" pitchFamily="18" charset="0"/>
                  </a:rPr>
                  <a:t>20000Hz</a:t>
                </a:r>
                <a:endParaRPr lang="pt-BR" sz="2800" b="1" i="1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229" name="AutoShape 25"/>
              <p:cNvSpPr>
                <a:spLocks noChangeArrowheads="1"/>
              </p:cNvSpPr>
              <p:nvPr/>
            </p:nvSpPr>
            <p:spPr bwMode="auto">
              <a:xfrm>
                <a:off x="2154" y="2804"/>
                <a:ext cx="408" cy="590"/>
              </a:xfrm>
              <a:prstGeom prst="rightArrow">
                <a:avLst>
                  <a:gd name="adj1" fmla="val 50000"/>
                  <a:gd name="adj2" fmla="val 25000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/>
                <a:endParaRPr lang="pt-BR"/>
              </a:p>
            </p:txBody>
          </p:sp>
          <p:sp>
            <p:nvSpPr>
              <p:cNvPr id="9230" name="Text Box 26"/>
              <p:cNvSpPr txBox="1">
                <a:spLocks noChangeArrowheads="1"/>
              </p:cNvSpPr>
              <p:nvPr/>
            </p:nvSpPr>
            <p:spPr bwMode="auto">
              <a:xfrm>
                <a:off x="2073" y="2469"/>
                <a:ext cx="1044" cy="2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>
                    <a:latin typeface="Arial" panose="020B0604020202020204" pitchFamily="34" charset="0"/>
                  </a:rPr>
                  <a:t>Ultra-Som</a:t>
                </a:r>
                <a:endParaRPr lang="pt-BR" sz="2000" b="1">
                  <a:latin typeface="Arial" panose="020B0604020202020204" pitchFamily="34" charset="0"/>
                </a:endParaRPr>
              </a:p>
            </p:txBody>
          </p:sp>
          <p:sp>
            <p:nvSpPr>
              <p:cNvPr id="9231" name="Text Box 27"/>
              <p:cNvSpPr txBox="1">
                <a:spLocks noChangeArrowheads="1"/>
              </p:cNvSpPr>
              <p:nvPr/>
            </p:nvSpPr>
            <p:spPr bwMode="auto">
              <a:xfrm>
                <a:off x="-20" y="2459"/>
                <a:ext cx="998" cy="2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>
                    <a:latin typeface="Arial" panose="020B0604020202020204" pitchFamily="34" charset="0"/>
                  </a:rPr>
                  <a:t>Infra-Som</a:t>
                </a:r>
                <a:endParaRPr lang="pt-BR" sz="2000" b="1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9222" name="AutoShape 28"/>
            <p:cNvSpPr>
              <a:spLocks noChangeArrowheads="1"/>
            </p:cNvSpPr>
            <p:nvPr/>
          </p:nvSpPr>
          <p:spPr bwMode="auto">
            <a:xfrm>
              <a:off x="385" y="2795"/>
              <a:ext cx="363" cy="590"/>
            </a:xfrm>
            <a:prstGeom prst="leftArrow">
              <a:avLst>
                <a:gd name="adj1" fmla="val 50000"/>
                <a:gd name="adj2" fmla="val 2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val="2998331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0" y="764704"/>
            <a:ext cx="4752975" cy="981075"/>
          </a:xfrm>
        </p:spPr>
        <p:txBody>
          <a:bodyPr/>
          <a:lstStyle/>
          <a:p>
            <a:pPr marL="0" indent="0" algn="ctr">
              <a:lnSpc>
                <a:spcPct val="90000"/>
              </a:lnSpc>
              <a:buFontTx/>
              <a:buNone/>
            </a:pPr>
            <a:r>
              <a:rPr lang="pt-BR" dirty="0" smtClean="0"/>
              <a:t>Movimento </a:t>
            </a:r>
            <a:r>
              <a:rPr lang="pt-BR" dirty="0" smtClean="0"/>
              <a:t>Ondulatório</a:t>
            </a:r>
          </a:p>
        </p:txBody>
      </p:sp>
      <p:sp>
        <p:nvSpPr>
          <p:cNvPr id="299014" name="Rectangle 6"/>
          <p:cNvSpPr>
            <a:spLocks noChangeArrowheads="1"/>
          </p:cNvSpPr>
          <p:nvPr/>
        </p:nvSpPr>
        <p:spPr bwMode="auto">
          <a:xfrm>
            <a:off x="1044575" y="1536569"/>
            <a:ext cx="74168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pt-BR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Dá-se </a:t>
            </a:r>
            <a:r>
              <a:rPr lang="pt-BR" dirty="0">
                <a:solidFill>
                  <a:srgbClr val="66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 nome de onda à propagação de energia de um ponto para a outro, sem que haja transporte de </a:t>
            </a:r>
            <a:r>
              <a:rPr lang="pt-BR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matéria.</a:t>
            </a:r>
            <a:endParaRPr lang="pt-BR" dirty="0">
              <a:solidFill>
                <a:srgbClr val="660033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299015" name="Picture 7" descr="introducao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884959"/>
            <a:ext cx="4537075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9016" name="Picture 8" descr="Antena10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4454" y="2933228"/>
            <a:ext cx="2415853" cy="323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90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90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990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3"/>
          <p:cNvSpPr txBox="1">
            <a:spLocks noChangeArrowheads="1"/>
          </p:cNvSpPr>
          <p:nvPr/>
        </p:nvSpPr>
        <p:spPr bwMode="auto">
          <a:xfrm>
            <a:off x="3203575" y="188913"/>
            <a:ext cx="29051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pt-BR" sz="4000"/>
              <a:t>ULTRA-SOM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250825" y="1773238"/>
            <a:ext cx="4248150" cy="3887787"/>
            <a:chOff x="3125" y="1652"/>
            <a:chExt cx="2358" cy="1860"/>
          </a:xfrm>
        </p:grpSpPr>
        <p:sp>
          <p:nvSpPr>
            <p:cNvPr id="10246" name="Rectangle 6"/>
            <p:cNvSpPr>
              <a:spLocks noChangeArrowheads="1"/>
            </p:cNvSpPr>
            <p:nvPr/>
          </p:nvSpPr>
          <p:spPr bwMode="auto">
            <a:xfrm>
              <a:off x="3125" y="1652"/>
              <a:ext cx="2358" cy="186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pt-BR"/>
            </a:p>
          </p:txBody>
        </p:sp>
        <p:pic>
          <p:nvPicPr>
            <p:cNvPr id="10247" name="Picture 7" descr="Ultrasonografia"/>
            <p:cNvPicPr>
              <a:picLocks noChangeAspect="1" noChangeArrowheads="1"/>
            </p:cNvPicPr>
            <p:nvPr/>
          </p:nvPicPr>
          <p:blipFill>
            <a:blip r:embed="rId3">
              <a:lum bright="-12000" contrast="1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26" y="1723"/>
              <a:ext cx="2149" cy="17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51208" name="tissue_doppler_imaging.avi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1196975"/>
            <a:ext cx="2952750" cy="221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12" descr="ultra som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3644900"/>
            <a:ext cx="3744913" cy="276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7044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12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120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08"/>
                  </p:tgtEl>
                </p:cond>
              </p:nextCondLst>
            </p:seq>
            <p:vide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1208"/>
                </p:tgtEl>
              </p:cMediaNode>
            </p:video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5" descr="ECO10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2071688"/>
            <a:ext cx="3797300" cy="2928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Rectangle 6"/>
          <p:cNvSpPr>
            <a:spLocks noGrp="1" noChangeArrowheads="1"/>
          </p:cNvSpPr>
          <p:nvPr>
            <p:ph type="title"/>
          </p:nvPr>
        </p:nvSpPr>
        <p:spPr>
          <a:xfrm>
            <a:off x="214313" y="857250"/>
            <a:ext cx="8686800" cy="561975"/>
          </a:xfrm>
          <a:solidFill>
            <a:srgbClr val="0070C0"/>
          </a:solidFill>
        </p:spPr>
        <p:txBody>
          <a:bodyPr/>
          <a:lstStyle/>
          <a:p>
            <a:pPr eaLnBrk="1" hangingPunct="1"/>
            <a:r>
              <a:rPr lang="pt-BR" sz="3200" smtClean="0">
                <a:solidFill>
                  <a:schemeClr val="bg1"/>
                </a:solidFill>
              </a:rPr>
              <a:t>Sonar (ondas mecânicas – ultra-som)</a:t>
            </a:r>
          </a:p>
        </p:txBody>
      </p:sp>
      <p:pic>
        <p:nvPicPr>
          <p:cNvPr id="9" name="ultra-som.mpg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857375"/>
            <a:ext cx="4214813" cy="421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CaixaDeTexto 9"/>
          <p:cNvSpPr txBox="1"/>
          <p:nvPr/>
        </p:nvSpPr>
        <p:spPr>
          <a:xfrm>
            <a:off x="2428860" y="142852"/>
            <a:ext cx="4484946" cy="461665"/>
          </a:xfrm>
          <a:prstGeom prst="rect">
            <a:avLst/>
          </a:prstGeom>
          <a:solidFill>
            <a:srgbClr val="0070C0"/>
          </a:solidFill>
          <a:effectLst>
            <a:glow rad="139700">
              <a:schemeClr val="accent2">
                <a:satMod val="175000"/>
                <a:alpha val="40000"/>
              </a:schemeClr>
            </a:glow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sz="2400" spc="600" dirty="0">
                <a:solidFill>
                  <a:schemeClr val="bg1"/>
                </a:solidFill>
              </a:rPr>
              <a:t>REFLEXÃO DE ONDAS</a:t>
            </a:r>
          </a:p>
        </p:txBody>
      </p:sp>
    </p:spTree>
    <p:extLst>
      <p:ext uri="{BB962C8B-B14F-4D97-AF65-F5344CB8AC3E}">
        <p14:creationId xmlns:p14="http://schemas.microsoft.com/office/powerpoint/2010/main" val="4004371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04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ext Box 3"/>
          <p:cNvSpPr txBox="1">
            <a:spLocks noChangeArrowheads="1"/>
          </p:cNvSpPr>
          <p:nvPr/>
        </p:nvSpPr>
        <p:spPr bwMode="auto">
          <a:xfrm>
            <a:off x="2357438" y="357188"/>
            <a:ext cx="4297362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pt-BR" sz="3200" spc="300" dirty="0" err="1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Bio-Sonar</a:t>
            </a:r>
            <a:endParaRPr lang="pt-BR" sz="3200" spc="300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pPr algn="ctr">
              <a:defRPr/>
            </a:pPr>
            <a:r>
              <a:rPr lang="pt-BR" sz="3200" spc="300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Eco-localização</a:t>
            </a:r>
          </a:p>
        </p:txBody>
      </p:sp>
      <p:pic>
        <p:nvPicPr>
          <p:cNvPr id="12291" name="Picture 6" descr="golfinho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1484313"/>
            <a:ext cx="4752975" cy="288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9" descr="golfinho7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8" y="4581525"/>
            <a:ext cx="3887787" cy="211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17703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6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endParaRPr lang="pt-BR"/>
          </a:p>
        </p:txBody>
      </p:sp>
      <p:pic>
        <p:nvPicPr>
          <p:cNvPr id="13315" name="Picture 5" descr="golfinho5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88913"/>
            <a:ext cx="7704137" cy="211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10" descr="morcego60"/>
          <p:cNvPicPr>
            <a:picLocks noChangeAspect="1" noChangeArrowheads="1"/>
          </p:cNvPicPr>
          <p:nvPr>
            <p:ph sz="half" idx="1"/>
          </p:nvPr>
        </p:nvPicPr>
        <p:blipFill>
          <a:blip r:embed="rId3">
            <a:lum bright="-36000" contrast="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19250" y="2781300"/>
            <a:ext cx="5689600" cy="1609725"/>
          </a:xfrm>
          <a:noFill/>
        </p:spPr>
      </p:pic>
      <p:pic>
        <p:nvPicPr>
          <p:cNvPr id="13317" name="Picture 12" descr="morcego40"/>
          <p:cNvPicPr>
            <a:picLocks noChangeAspect="1" noChangeArrowheads="1" noCrop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11413" y="4652963"/>
            <a:ext cx="4608512" cy="1962150"/>
          </a:xfrm>
          <a:noFill/>
        </p:spPr>
      </p:pic>
    </p:spTree>
    <p:extLst>
      <p:ext uri="{BB962C8B-B14F-4D97-AF65-F5344CB8AC3E}">
        <p14:creationId xmlns:p14="http://schemas.microsoft.com/office/powerpoint/2010/main" val="1475961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z="4000" smtClean="0"/>
              <a:t>Qualidades Fisiológicas do Som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732338" cy="4525963"/>
          </a:xfrm>
        </p:spPr>
        <p:txBody>
          <a:bodyPr/>
          <a:lstStyle/>
          <a:p>
            <a:pPr eaLnBrk="1" hangingPunct="1"/>
            <a:r>
              <a:rPr lang="pt-BR" sz="5400" smtClean="0"/>
              <a:t>Altura</a:t>
            </a:r>
          </a:p>
          <a:p>
            <a:pPr eaLnBrk="1" hangingPunct="1"/>
            <a:r>
              <a:rPr lang="pt-BR" sz="5400" smtClean="0"/>
              <a:t>Intensidade</a:t>
            </a:r>
          </a:p>
          <a:p>
            <a:pPr eaLnBrk="1" hangingPunct="1"/>
            <a:r>
              <a:rPr lang="pt-BR" sz="5400" smtClean="0"/>
              <a:t>Timbre</a:t>
            </a:r>
          </a:p>
        </p:txBody>
      </p:sp>
      <p:pic>
        <p:nvPicPr>
          <p:cNvPr id="16388" name="Picture 4" descr="baby"/>
          <p:cNvPicPr>
            <a:picLocks noChangeAspect="1" noChangeArrowheads="1" noCrop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40425" y="1844675"/>
            <a:ext cx="2660650" cy="4032250"/>
          </a:xfrm>
          <a:noFill/>
        </p:spPr>
      </p:pic>
    </p:spTree>
    <p:extLst>
      <p:ext uri="{BB962C8B-B14F-4D97-AF65-F5344CB8AC3E}">
        <p14:creationId xmlns:p14="http://schemas.microsoft.com/office/powerpoint/2010/main" val="976912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ondas16"/>
          <p:cNvPicPr>
            <a:picLocks noChangeAspect="1" noChangeArrowheads="1"/>
          </p:cNvPicPr>
          <p:nvPr/>
        </p:nvPicPr>
        <p:blipFill>
          <a:blip r:embed="rId6" cstate="print">
            <a:lum bright="-42000" contras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3789363"/>
            <a:ext cx="6985000" cy="291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3348038" y="333375"/>
            <a:ext cx="26225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pt-BR" sz="5400"/>
              <a:t>ALTURA</a:t>
            </a:r>
          </a:p>
        </p:txBody>
      </p:sp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1619250" y="1268413"/>
            <a:ext cx="6299200" cy="946150"/>
          </a:xfrm>
          <a:prstGeom prst="rect">
            <a:avLst/>
          </a:prstGeom>
          <a:solidFill>
            <a:srgbClr val="FFFF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pt-BR" sz="2800"/>
              <a:t>BAIXA FREQUÊNCIA: GRAVE ( BAIXO )</a:t>
            </a:r>
          </a:p>
          <a:p>
            <a:pPr eaLnBrk="1" hangingPunct="1"/>
            <a:r>
              <a:rPr lang="pt-BR" sz="2800"/>
              <a:t>ALTA FREQUÊNCIA: AGUDO ( ALTO )</a:t>
            </a:r>
          </a:p>
        </p:txBody>
      </p:sp>
      <p:pic>
        <p:nvPicPr>
          <p:cNvPr id="10246" name="Picture 6" descr="f53"/>
          <p:cNvPicPr>
            <a:picLocks noChangeAspect="1" noChangeArrowheads="1"/>
          </p:cNvPicPr>
          <p:nvPr/>
        </p:nvPicPr>
        <p:blipFill>
          <a:blip r:embed="rId7">
            <a:lum bright="-24000" contras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2349500"/>
            <a:ext cx="758825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7" name="Picture 7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550" y="17732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8" name="Picture 8">
            <a:hlinkClick r:id="" action="ppaction://media"/>
          </p:cNvPr>
          <p:cNvPicPr>
            <a:picLocks noChangeAspect="1" noChangeArrowheads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550" y="13414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6103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02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 nodeType="clickPar">
                      <p:stCondLst>
                        <p:cond delay="0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3231" fill="hold"/>
                                        <p:tgtEl>
                                          <p:spTgt spid="102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47"/>
                  </p:tgtEl>
                </p:cond>
              </p:nextCondLst>
            </p:seq>
            <p:audio>
              <p:cMediaNode>
                <p:cTn id="3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247"/>
                </p:tgtEl>
              </p:cMediaNode>
            </p:audio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02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 nodeType="clickPar">
                      <p:stCondLst>
                        <p:cond delay="0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" dur="2442" fill="hold"/>
                                        <p:tgtEl>
                                          <p:spTgt spid="102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48"/>
                  </p:tgtEl>
                </p:cond>
              </p:nextCondLst>
            </p:seq>
            <p:audio>
              <p:cMediaNode vol="90000">
                <p:cTn id="4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248"/>
                </p:tgtEl>
              </p:cMediaNode>
            </p:audio>
          </p:childTnLst>
        </p:cTn>
      </p:par>
    </p:tnLst>
    <p:bldLst>
      <p:bldP spid="10244" grpId="0"/>
      <p:bldP spid="10245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246063"/>
            <a:ext cx="8021637" cy="1330325"/>
          </a:xfrm>
        </p:spPr>
        <p:txBody>
          <a:bodyPr/>
          <a:lstStyle/>
          <a:p>
            <a:r>
              <a:rPr lang="pt-BR" sz="2800" dirty="0" smtClean="0">
                <a:solidFill>
                  <a:srgbClr val="FF3300"/>
                </a:solidFill>
                <a:latin typeface="Comic Sans MS" panose="030F0702030302020204" pitchFamily="66" charset="0"/>
              </a:rPr>
              <a:t>ALTURA: Diferencia sons graves (baixo) de sons agudos (alto).</a:t>
            </a:r>
          </a:p>
        </p:txBody>
      </p:sp>
      <p:sp>
        <p:nvSpPr>
          <p:cNvPr id="45060" name="Text Box 4"/>
          <p:cNvSpPr txBox="1">
            <a:spLocks noChangeArrowheads="1"/>
          </p:cNvSpPr>
          <p:nvPr/>
        </p:nvSpPr>
        <p:spPr bwMode="auto">
          <a:xfrm>
            <a:off x="539750" y="1989138"/>
            <a:ext cx="80645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pt-BR" sz="4000">
                <a:solidFill>
                  <a:srgbClr val="669900"/>
                </a:solidFill>
                <a:latin typeface="Arial" charset="0"/>
              </a:rPr>
              <a:t>Está relacionado a </a:t>
            </a:r>
            <a:r>
              <a:rPr lang="pt-BR" sz="4000" u="sng">
                <a:solidFill>
                  <a:srgbClr val="66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freqüência</a:t>
            </a:r>
            <a:r>
              <a:rPr lang="pt-BR" sz="4000">
                <a:solidFill>
                  <a:srgbClr val="669900"/>
                </a:solidFill>
                <a:latin typeface="Arial" charset="0"/>
              </a:rPr>
              <a:t> da onda</a:t>
            </a:r>
          </a:p>
        </p:txBody>
      </p:sp>
      <p:sp>
        <p:nvSpPr>
          <p:cNvPr id="45077" name="Text Box 21"/>
          <p:cNvSpPr txBox="1">
            <a:spLocks noChangeArrowheads="1"/>
          </p:cNvSpPr>
          <p:nvPr/>
        </p:nvSpPr>
        <p:spPr bwMode="auto">
          <a:xfrm>
            <a:off x="6659563" y="5829300"/>
            <a:ext cx="11525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sz="2400"/>
              <a:t>grave</a:t>
            </a:r>
          </a:p>
        </p:txBody>
      </p:sp>
      <p:sp>
        <p:nvSpPr>
          <p:cNvPr id="45078" name="Text Box 22"/>
          <p:cNvSpPr txBox="1">
            <a:spLocks noChangeArrowheads="1"/>
          </p:cNvSpPr>
          <p:nvPr/>
        </p:nvSpPr>
        <p:spPr bwMode="auto">
          <a:xfrm>
            <a:off x="1547813" y="5734050"/>
            <a:ext cx="11525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sz="2400"/>
              <a:t>agudo</a:t>
            </a:r>
          </a:p>
        </p:txBody>
      </p:sp>
      <p:pic>
        <p:nvPicPr>
          <p:cNvPr id="45080" name="Picture 24" descr="s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4221163"/>
            <a:ext cx="3914775" cy="140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82" name="Picture 26" descr="so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4198938"/>
            <a:ext cx="3886200" cy="139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11562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5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45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50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50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5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45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45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8" grpId="0"/>
      <p:bldP spid="45060" grpId="0"/>
      <p:bldP spid="45077" grpId="0"/>
      <p:bldP spid="45078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6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81062"/>
          </a:xfrm>
        </p:spPr>
        <p:txBody>
          <a:bodyPr/>
          <a:lstStyle/>
          <a:p>
            <a:pPr eaLnBrk="1" hangingPunct="1"/>
            <a:r>
              <a:rPr lang="pt-BR" smtClean="0"/>
              <a:t>INTENSIDADE</a:t>
            </a:r>
          </a:p>
        </p:txBody>
      </p:sp>
      <p:sp>
        <p:nvSpPr>
          <p:cNvPr id="28262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411413" y="1196975"/>
            <a:ext cx="5184775" cy="936625"/>
          </a:xfrm>
          <a:solidFill>
            <a:srgbClr val="FFFF66"/>
          </a:solidFill>
        </p:spPr>
        <p:txBody>
          <a:bodyPr/>
          <a:lstStyle/>
          <a:p>
            <a:pPr eaLnBrk="1" hangingPunct="1"/>
            <a:r>
              <a:rPr lang="pt-BR" sz="2400" smtClean="0"/>
              <a:t>FORTE:MAIOR AMPLITUDE</a:t>
            </a:r>
          </a:p>
          <a:p>
            <a:pPr eaLnBrk="1" hangingPunct="1"/>
            <a:r>
              <a:rPr lang="pt-BR" sz="2400" smtClean="0"/>
              <a:t>FRACO:MENOR AMPLITUDE  </a:t>
            </a:r>
          </a:p>
        </p:txBody>
      </p:sp>
      <p:pic>
        <p:nvPicPr>
          <p:cNvPr id="282628" name="Picture 4" descr="f52"/>
          <p:cNvPicPr>
            <a:picLocks noChangeAspect="1" noChangeArrowheads="1"/>
          </p:cNvPicPr>
          <p:nvPr>
            <p:ph sz="quarter" idx="2"/>
          </p:nvPr>
        </p:nvPicPr>
        <p:blipFill>
          <a:blip r:embed="rId3">
            <a:lum bright="-24000" contras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4213" y="2708275"/>
            <a:ext cx="7991475" cy="1235075"/>
          </a:xfrm>
          <a:noFill/>
        </p:spPr>
      </p:pic>
      <p:pic>
        <p:nvPicPr>
          <p:cNvPr id="282629" name="Picture 5" descr="babydanc"/>
          <p:cNvPicPr>
            <a:picLocks noChangeAspect="1" noChangeArrowheads="1" noCrop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40152" y="4406900"/>
            <a:ext cx="1149350" cy="2178050"/>
          </a:xfrm>
          <a:noFill/>
        </p:spPr>
      </p:pic>
      <p:pic>
        <p:nvPicPr>
          <p:cNvPr id="282631" name="loudspkr[1].avi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4373562"/>
            <a:ext cx="2700338" cy="202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8253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826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826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826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826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2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8262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82627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82627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82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82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82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800"/>
                            </p:stCondLst>
                            <p:childTnLst>
                              <p:par>
                                <p:cTn id="2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82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82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82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11600"/>
                            </p:stCondLst>
                            <p:childTnLst>
                              <p:par>
                                <p:cTn id="3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282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6" dur="2000"/>
                                        <p:tgtEl>
                                          <p:spTgt spid="282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826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 nodeType="clickPar">
                      <p:stCondLst>
                        <p:cond delay="0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41" dur="1" fill="hold"/>
                                        <p:tgtEl>
                                          <p:spTgt spid="2826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2631"/>
                  </p:tgtEl>
                </p:cond>
              </p:nextCondLst>
            </p:seq>
            <p:video>
              <p:cMediaNode>
                <p:cTn id="4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82631"/>
                </p:tgtEl>
              </p:cMediaNode>
            </p:video>
          </p:childTnLst>
        </p:cTn>
      </p:par>
    </p:tnLst>
    <p:bldLst>
      <p:bldP spid="282626" grpId="0"/>
      <p:bldP spid="282627" grpId="0" build="p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4"/>
          <p:cNvSpPr txBox="1">
            <a:spLocks noChangeArrowheads="1"/>
          </p:cNvSpPr>
          <p:nvPr/>
        </p:nvSpPr>
        <p:spPr bwMode="auto">
          <a:xfrm>
            <a:off x="389731" y="512763"/>
            <a:ext cx="8497887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sz="2800" dirty="0">
                <a:solidFill>
                  <a:srgbClr val="FF3300"/>
                </a:solidFill>
                <a:latin typeface="Comic Sans MS" panose="030F0702030302020204" pitchFamily="66" charset="0"/>
              </a:rPr>
              <a:t>INTENSIDADE (VOLUME): Diferencia sons fortes de sons fracos.</a:t>
            </a:r>
          </a:p>
        </p:txBody>
      </p:sp>
      <p:sp>
        <p:nvSpPr>
          <p:cNvPr id="46085" name="Text Box 5"/>
          <p:cNvSpPr txBox="1">
            <a:spLocks noChangeArrowheads="1"/>
          </p:cNvSpPr>
          <p:nvPr/>
        </p:nvSpPr>
        <p:spPr bwMode="auto">
          <a:xfrm>
            <a:off x="539750" y="1773238"/>
            <a:ext cx="80645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pt-BR" sz="4000">
                <a:solidFill>
                  <a:srgbClr val="3333FF"/>
                </a:solidFill>
                <a:latin typeface="Arial" charset="0"/>
              </a:rPr>
              <a:t>Está relacionado a </a:t>
            </a:r>
            <a:r>
              <a:rPr lang="pt-BR" sz="4000" u="sng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Amplitude</a:t>
            </a:r>
            <a:r>
              <a:rPr lang="pt-BR" sz="4000">
                <a:solidFill>
                  <a:srgbClr val="3333FF"/>
                </a:solidFill>
                <a:latin typeface="Arial" charset="0"/>
              </a:rPr>
              <a:t> da onda</a:t>
            </a:r>
          </a:p>
        </p:txBody>
      </p:sp>
      <p:pic>
        <p:nvPicPr>
          <p:cNvPr id="46088" name="Picture 8" descr="som"/>
          <p:cNvPicPr>
            <a:picLocks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5650" y="4127500"/>
            <a:ext cx="2879725" cy="1030288"/>
          </a:xfrm>
          <a:noFill/>
        </p:spPr>
      </p:pic>
      <p:pic>
        <p:nvPicPr>
          <p:cNvPr id="46097" name="Picture 17" descr="som"/>
          <p:cNvPicPr>
            <a:picLocks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38675" y="3644900"/>
            <a:ext cx="3246438" cy="2160588"/>
          </a:xfrm>
          <a:noFill/>
        </p:spPr>
      </p:pic>
      <p:sp>
        <p:nvSpPr>
          <p:cNvPr id="46099" name="Text Box 19"/>
          <p:cNvSpPr txBox="1">
            <a:spLocks noChangeArrowheads="1"/>
          </p:cNvSpPr>
          <p:nvPr/>
        </p:nvSpPr>
        <p:spPr bwMode="auto">
          <a:xfrm>
            <a:off x="900113" y="5786438"/>
            <a:ext cx="16557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b="1">
                <a:solidFill>
                  <a:srgbClr val="FF3300"/>
                </a:solidFill>
              </a:rPr>
              <a:t>Fraco</a:t>
            </a:r>
          </a:p>
        </p:txBody>
      </p:sp>
      <p:sp>
        <p:nvSpPr>
          <p:cNvPr id="46100" name="Text Box 20"/>
          <p:cNvSpPr txBox="1">
            <a:spLocks noChangeArrowheads="1"/>
          </p:cNvSpPr>
          <p:nvPr/>
        </p:nvSpPr>
        <p:spPr bwMode="auto">
          <a:xfrm>
            <a:off x="5776913" y="5848350"/>
            <a:ext cx="1295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b="1">
                <a:solidFill>
                  <a:srgbClr val="FF3300"/>
                </a:solidFill>
              </a:rPr>
              <a:t>Forte</a:t>
            </a:r>
          </a:p>
        </p:txBody>
      </p:sp>
    </p:spTree>
    <p:extLst>
      <p:ext uri="{BB962C8B-B14F-4D97-AF65-F5344CB8AC3E}">
        <p14:creationId xmlns:p14="http://schemas.microsoft.com/office/powerpoint/2010/main" val="319454636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0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0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60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60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6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60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60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6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46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46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5" grpId="0"/>
      <p:bldP spid="46099" grpId="0"/>
      <p:bldP spid="46100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4" descr="MUSICA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196975"/>
            <a:ext cx="4140200" cy="541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96925"/>
          </a:xfrm>
        </p:spPr>
        <p:txBody>
          <a:bodyPr/>
          <a:lstStyle/>
          <a:p>
            <a:pPr eaLnBrk="1" hangingPunct="1"/>
            <a:r>
              <a:rPr lang="pt-BR" smtClean="0"/>
              <a:t>Timbre</a:t>
            </a:r>
          </a:p>
        </p:txBody>
      </p:sp>
      <p:pic>
        <p:nvPicPr>
          <p:cNvPr id="21508" name="Picture 6" descr="ond"/>
          <p:cNvPicPr>
            <a:picLocks noChangeAspect="1" noChangeArrowheads="1"/>
          </p:cNvPicPr>
          <p:nvPr>
            <p:ph idx="1"/>
          </p:nvPr>
        </p:nvPicPr>
        <p:blipFill>
          <a:blip r:embed="rId3">
            <a:lum bright="-24000" contras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78" r="4402" b="8064"/>
          <a:stretch>
            <a:fillRect/>
          </a:stretch>
        </p:blipFill>
        <p:spPr>
          <a:xfrm>
            <a:off x="5003800" y="1052513"/>
            <a:ext cx="3616325" cy="2352675"/>
          </a:xfrm>
          <a:noFill/>
        </p:spPr>
      </p:pic>
      <p:pic>
        <p:nvPicPr>
          <p:cNvPr id="21509" name="Picture 8" descr="VSOM8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3860800"/>
            <a:ext cx="4362450" cy="271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53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554" name="Text Box 2"/>
          <p:cNvSpPr txBox="1">
            <a:spLocks noChangeArrowheads="1"/>
          </p:cNvSpPr>
          <p:nvPr/>
        </p:nvSpPr>
        <p:spPr bwMode="auto">
          <a:xfrm>
            <a:off x="2268538" y="333375"/>
            <a:ext cx="417036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O </a:t>
            </a:r>
            <a:r>
              <a:rPr lang="en-US" sz="36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que</a:t>
            </a:r>
            <a:r>
              <a:rPr lang="en-US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é </a:t>
            </a:r>
            <a:r>
              <a:rPr lang="en-US" sz="36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uma</a:t>
            </a:r>
            <a:r>
              <a:rPr lang="en-US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onda</a:t>
            </a:r>
            <a:r>
              <a:rPr lang="en-US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?</a:t>
            </a:r>
            <a:endParaRPr lang="en-US" sz="3600" b="1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7555" name="Rectangle 3"/>
          <p:cNvSpPr>
            <a:spLocks noChangeArrowheads="1"/>
          </p:cNvSpPr>
          <p:nvPr/>
        </p:nvSpPr>
        <p:spPr bwMode="auto">
          <a:xfrm>
            <a:off x="533400" y="990600"/>
            <a:ext cx="8382000" cy="150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/>
            <a:r>
              <a:rPr lang="en-US" sz="2800" i="1" dirty="0">
                <a:latin typeface="Times New Roman" panose="02020603050405020304" pitchFamily="18" charset="0"/>
              </a:rPr>
              <a:t>É </a:t>
            </a:r>
            <a:r>
              <a:rPr lang="pt-BR" sz="2800" i="1" dirty="0">
                <a:latin typeface="Times New Roman" panose="02020603050405020304" pitchFamily="18" charset="0"/>
              </a:rPr>
              <a:t>um distúrbio que se propaga e pode levar sinais ou energia de um lugar para outro. </a:t>
            </a:r>
            <a:r>
              <a:rPr lang="pt-BR" sz="3200" b="1" i="1" dirty="0">
                <a:latin typeface="Times New Roman" panose="02020603050405020304" pitchFamily="18" charset="0"/>
              </a:rPr>
              <a:t>“</a:t>
            </a:r>
            <a:r>
              <a:rPr lang="en-US" sz="3200" b="1" i="1" dirty="0" err="1">
                <a:latin typeface="Times New Roman" panose="02020603050405020304" pitchFamily="18" charset="0"/>
              </a:rPr>
              <a:t>Energia</a:t>
            </a:r>
            <a:r>
              <a:rPr lang="en-US" sz="3200" b="1" i="1" dirty="0">
                <a:latin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</a:rPr>
              <a:t>em</a:t>
            </a:r>
            <a:r>
              <a:rPr lang="en-US" sz="3200" b="1" i="1" dirty="0">
                <a:latin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</a:rPr>
              <a:t>movimento</a:t>
            </a:r>
            <a:r>
              <a:rPr lang="en-US" sz="3200" b="1" i="1" dirty="0">
                <a:latin typeface="Times New Roman" panose="02020603050405020304" pitchFamily="18" charset="0"/>
              </a:rPr>
              <a:t>”. </a:t>
            </a:r>
          </a:p>
        </p:txBody>
      </p:sp>
      <p:pic>
        <p:nvPicPr>
          <p:cNvPr id="407557" name="Picture 5" descr="Loudspkr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2643188"/>
            <a:ext cx="2057400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7558" name="Picture 6" descr="Phonons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2928938"/>
            <a:ext cx="1752600" cy="1309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7559" name="Picture 7" descr="Doppler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2928938"/>
            <a:ext cx="1676400" cy="125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7560" name="Picture 8" descr="2waves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50" y="2857500"/>
            <a:ext cx="190500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0" name="Picture 4" descr="musica10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3" y="4292600"/>
            <a:ext cx="3571875" cy="220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8634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7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7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7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7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7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7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28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7554" grpId="0" autoUpdateAnimBg="0"/>
      <p:bldP spid="407555" grpId="0" autoUpdateAnimBg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3" name="Text Box 7"/>
          <p:cNvSpPr txBox="1">
            <a:spLocks noChangeArrowheads="1"/>
          </p:cNvSpPr>
          <p:nvPr/>
        </p:nvSpPr>
        <p:spPr bwMode="auto">
          <a:xfrm>
            <a:off x="755650" y="2276475"/>
            <a:ext cx="80645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sz="4000" dirty="0">
                <a:solidFill>
                  <a:srgbClr val="3333FF"/>
                </a:solidFill>
              </a:rPr>
              <a:t>Esta relacionado com a </a:t>
            </a:r>
            <a:r>
              <a:rPr lang="pt-BR" sz="4000" u="sng" dirty="0">
                <a:solidFill>
                  <a:srgbClr val="3333FF"/>
                </a:solidFill>
              </a:rPr>
              <a:t>forma</a:t>
            </a:r>
            <a:r>
              <a:rPr lang="pt-BR" sz="4000" dirty="0">
                <a:solidFill>
                  <a:srgbClr val="3333FF"/>
                </a:solidFill>
              </a:rPr>
              <a:t> da onda.</a:t>
            </a:r>
          </a:p>
        </p:txBody>
      </p:sp>
      <p:pic>
        <p:nvPicPr>
          <p:cNvPr id="50184" name="Picture 8" descr="10_T01_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" y="4178300"/>
            <a:ext cx="8135938" cy="227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86" name="Text Box 10"/>
          <p:cNvSpPr txBox="1">
            <a:spLocks noChangeArrowheads="1"/>
          </p:cNvSpPr>
          <p:nvPr/>
        </p:nvSpPr>
        <p:spPr bwMode="auto">
          <a:xfrm>
            <a:off x="467544" y="476672"/>
            <a:ext cx="806450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sz="2800" dirty="0">
                <a:solidFill>
                  <a:srgbClr val="FF3300"/>
                </a:solidFill>
                <a:latin typeface="Comic Sans MS" panose="030F0702030302020204" pitchFamily="66" charset="0"/>
              </a:rPr>
              <a:t>TIMBRE: Diferencia sons de mesma altura, mesma intensidade tocados em instrumentos diferentes.</a:t>
            </a:r>
          </a:p>
        </p:txBody>
      </p:sp>
    </p:spTree>
    <p:extLst>
      <p:ext uri="{BB962C8B-B14F-4D97-AF65-F5344CB8AC3E}">
        <p14:creationId xmlns:p14="http://schemas.microsoft.com/office/powerpoint/2010/main" val="372603668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0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0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0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83" grpId="0"/>
      <p:bldP spid="5018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AutoShape 3"/>
          <p:cNvSpPr>
            <a:spLocks noChangeArrowheads="1"/>
          </p:cNvSpPr>
          <p:nvPr/>
        </p:nvSpPr>
        <p:spPr bwMode="auto">
          <a:xfrm>
            <a:off x="323850" y="332656"/>
            <a:ext cx="8496300" cy="1143000"/>
          </a:xfrm>
          <a:prstGeom prst="roundRect">
            <a:avLst>
              <a:gd name="adj" fmla="val 21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pt-BR" sz="5400" b="1" dirty="0">
                <a:solidFill>
                  <a:srgbClr val="660033"/>
                </a:solidFill>
              </a:rPr>
              <a:t>NATUREZA DAS ONDAS</a:t>
            </a:r>
          </a:p>
        </p:txBody>
      </p:sp>
      <p:sp>
        <p:nvSpPr>
          <p:cNvPr id="313349" name="Rectangle 5"/>
          <p:cNvSpPr>
            <a:spLocks noChangeArrowheads="1"/>
          </p:cNvSpPr>
          <p:nvPr/>
        </p:nvSpPr>
        <p:spPr bwMode="auto">
          <a:xfrm>
            <a:off x="539750" y="1772816"/>
            <a:ext cx="8064500" cy="3847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defRPr/>
            </a:pPr>
            <a:r>
              <a:rPr lang="pt-BR" b="1" dirty="0">
                <a:solidFill>
                  <a:srgbClr val="66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Ondas </a:t>
            </a:r>
            <a:r>
              <a:rPr lang="pt-BR" b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mecânicas</a:t>
            </a:r>
          </a:p>
          <a:p>
            <a:pPr algn="just">
              <a:defRPr/>
            </a:pPr>
            <a:endParaRPr lang="pt-BR" sz="800" b="1" dirty="0">
              <a:solidFill>
                <a:srgbClr val="660033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just">
              <a:defRPr/>
            </a:pPr>
            <a:r>
              <a:rPr lang="pt-BR" sz="2000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São </a:t>
            </a:r>
            <a:r>
              <a:rPr lang="pt-BR" sz="2000" dirty="0">
                <a:solidFill>
                  <a:srgbClr val="66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aquelas originadas pela deformação de uma região de um meio elástico e que, para se propagarem, necessitam de um meio material. </a:t>
            </a:r>
            <a:endParaRPr lang="pt-BR" sz="2000" dirty="0" smtClean="0">
              <a:solidFill>
                <a:srgbClr val="660033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just">
              <a:defRPr/>
            </a:pPr>
            <a:r>
              <a:rPr lang="pt-BR" sz="2000" dirty="0" err="1" smtClean="0">
                <a:solidFill>
                  <a:srgbClr val="66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Ex</a:t>
            </a:r>
            <a:r>
              <a:rPr lang="pt-BR" sz="2000" dirty="0">
                <a:solidFill>
                  <a:srgbClr val="66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: onda na superfície da água, ondas sonoras, ondas numa corda tensa, etc.</a:t>
            </a:r>
          </a:p>
          <a:p>
            <a:pPr algn="just">
              <a:defRPr/>
            </a:pPr>
            <a:r>
              <a:rPr lang="pt-BR" sz="2000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As </a:t>
            </a:r>
            <a:r>
              <a:rPr lang="pt-BR" sz="2000" dirty="0">
                <a:solidFill>
                  <a:srgbClr val="66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ondas mecânicas não se propagam no vácuo.</a:t>
            </a:r>
          </a:p>
          <a:p>
            <a:pPr algn="just">
              <a:defRPr/>
            </a:pPr>
            <a:endParaRPr lang="pt-BR" sz="2000" b="1" dirty="0" smtClean="0">
              <a:solidFill>
                <a:srgbClr val="660033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just">
              <a:defRPr/>
            </a:pPr>
            <a:endParaRPr lang="pt-BR" sz="2000" b="1" dirty="0">
              <a:solidFill>
                <a:srgbClr val="660033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just">
              <a:defRPr/>
            </a:pPr>
            <a:r>
              <a:rPr lang="pt-BR" b="1" dirty="0">
                <a:solidFill>
                  <a:srgbClr val="66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Ondas </a:t>
            </a:r>
            <a:r>
              <a:rPr lang="pt-BR" b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eletromagnéticas</a:t>
            </a:r>
          </a:p>
          <a:p>
            <a:pPr algn="just">
              <a:defRPr/>
            </a:pPr>
            <a:endParaRPr lang="pt-BR" sz="800" b="1" dirty="0">
              <a:solidFill>
                <a:srgbClr val="660033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just">
              <a:defRPr/>
            </a:pPr>
            <a:r>
              <a:rPr lang="pt-BR" sz="2000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São </a:t>
            </a:r>
            <a:r>
              <a:rPr lang="pt-BR" sz="2000" dirty="0">
                <a:solidFill>
                  <a:srgbClr val="66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aquelas originadas por cargas elétricas oscilantes. </a:t>
            </a:r>
            <a:endParaRPr lang="pt-BR" sz="2000" dirty="0" smtClean="0">
              <a:solidFill>
                <a:srgbClr val="660033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just">
              <a:defRPr/>
            </a:pPr>
            <a:r>
              <a:rPr lang="pt-BR" sz="2000" dirty="0" err="1" smtClean="0">
                <a:solidFill>
                  <a:srgbClr val="66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Ex</a:t>
            </a:r>
            <a:r>
              <a:rPr lang="pt-BR" sz="2000" dirty="0">
                <a:solidFill>
                  <a:srgbClr val="66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: ondas de rádio, ondas de raios X, ondas luminosas, etc</a:t>
            </a:r>
            <a:r>
              <a:rPr lang="pt-BR" sz="2000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  <a:p>
            <a:pPr algn="just">
              <a:defRPr/>
            </a:pPr>
            <a:r>
              <a:rPr lang="pt-BR" sz="2000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As </a:t>
            </a:r>
            <a:r>
              <a:rPr lang="pt-BR" sz="2000" dirty="0">
                <a:solidFill>
                  <a:srgbClr val="66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ondas eletromagnéticas propagam-se no vácuo.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WordArt 3"/>
          <p:cNvSpPr>
            <a:spLocks noChangeArrowheads="1" noChangeShapeType="1" noTextEdit="1"/>
          </p:cNvSpPr>
          <p:nvPr/>
        </p:nvSpPr>
        <p:spPr bwMode="auto">
          <a:xfrm>
            <a:off x="1676400" y="1676400"/>
            <a:ext cx="5791200" cy="28956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pt-BR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Impact" panose="020B0806030902050204" pitchFamily="34" charset="0"/>
              </a:rPr>
              <a:t>CLASSIFICAÇÃO DAS ONDAS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899592" y="533400"/>
            <a:ext cx="792088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sz="2800" dirty="0" smtClean="0">
                <a:solidFill>
                  <a:srgbClr val="FF0000"/>
                </a:solidFill>
              </a:rPr>
              <a:t>MECÂNICA: </a:t>
            </a:r>
            <a:r>
              <a:rPr lang="pt-BR" sz="2800" dirty="0">
                <a:solidFill>
                  <a:srgbClr val="FF0000"/>
                </a:solidFill>
              </a:rPr>
              <a:t>Precisa de um meio material para se propagar</a:t>
            </a:r>
          </a:p>
        </p:txBody>
      </p:sp>
      <p:sp>
        <p:nvSpPr>
          <p:cNvPr id="1038" name="Rectangle 4"/>
          <p:cNvSpPr>
            <a:spLocks noChangeArrowheads="1"/>
          </p:cNvSpPr>
          <p:nvPr/>
        </p:nvSpPr>
        <p:spPr bwMode="auto">
          <a:xfrm>
            <a:off x="223838" y="2132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pt-BR"/>
          </a:p>
        </p:txBody>
      </p:sp>
      <p:graphicFrame>
        <p:nvGraphicFramePr>
          <p:cNvPr id="2" name="Diagrama 1"/>
          <p:cNvGraphicFramePr/>
          <p:nvPr/>
        </p:nvGraphicFramePr>
        <p:xfrm>
          <a:off x="684213" y="1495176"/>
          <a:ext cx="7704137" cy="5386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autoUpdateAnimBg="0"/>
      <p:bldGraphic spid="2" grpId="0">
        <p:bldAsOne/>
      </p:bldGraphic>
      <p:bldGraphic spid="2" grpId="1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4" name="Picture 4" descr="Image32"/>
          <p:cNvPicPr>
            <a:picLocks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19250" y="930275"/>
            <a:ext cx="5905500" cy="484505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z="2800" dirty="0" smtClean="0">
                <a:solidFill>
                  <a:srgbClr val="FF0000"/>
                </a:solidFill>
              </a:rPr>
              <a:t>ELETROMAGNÉTICA: Não precisam de um meio material para se propagar</a:t>
            </a:r>
          </a:p>
        </p:txBody>
      </p:sp>
      <p:sp>
        <p:nvSpPr>
          <p:cNvPr id="2066" name="Rectangle 3"/>
          <p:cNvSpPr>
            <a:spLocks noChangeArrowheads="1"/>
          </p:cNvSpPr>
          <p:nvPr/>
        </p:nvSpPr>
        <p:spPr bwMode="auto">
          <a:xfrm>
            <a:off x="198438" y="2178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pt-BR"/>
          </a:p>
        </p:txBody>
      </p:sp>
      <p:graphicFrame>
        <p:nvGraphicFramePr>
          <p:cNvPr id="2" name="Diagrama 1"/>
          <p:cNvGraphicFramePr/>
          <p:nvPr/>
        </p:nvGraphicFramePr>
        <p:xfrm>
          <a:off x="468313" y="1752600"/>
          <a:ext cx="8351837" cy="49167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 autoUpdateAnimBg="0"/>
      <p:bldGraphic spid="2" grpId="0">
        <p:bldAsOne/>
      </p:bldGraphic>
    </p:bldLst>
  </p:timing>
</p:sld>
</file>

<file path=ppt/theme/theme1.xml><?xml version="1.0" encoding="utf-8"?>
<a:theme xmlns:a="http://schemas.openxmlformats.org/drawingml/2006/main" name="Estrutura padrão">
  <a:themeElements>
    <a:clrScheme name="Estrutura padrão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trutura padrã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strutura padrão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strutura padrão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184</TotalTime>
  <Words>503</Words>
  <Application>Microsoft Office PowerPoint</Application>
  <PresentationFormat>Apresentação na tela (4:3)</PresentationFormat>
  <Paragraphs>119</Paragraphs>
  <Slides>40</Slides>
  <Notes>9</Notes>
  <HiddenSlides>0</HiddenSlides>
  <MMClips>5</MMClips>
  <ScaleCrop>false</ScaleCrop>
  <HeadingPairs>
    <vt:vector size="8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Servidores OLE inseridos</vt:lpstr>
      </vt:variant>
      <vt:variant>
        <vt:i4>2</vt:i4>
      </vt:variant>
      <vt:variant>
        <vt:lpstr>Títulos de slides</vt:lpstr>
      </vt:variant>
      <vt:variant>
        <vt:i4>40</vt:i4>
      </vt:variant>
    </vt:vector>
  </HeadingPairs>
  <TitlesOfParts>
    <vt:vector size="47" baseType="lpstr">
      <vt:lpstr>Times New Roman</vt:lpstr>
      <vt:lpstr>Arial</vt:lpstr>
      <vt:lpstr>Calibri</vt:lpstr>
      <vt:lpstr>Symbol</vt:lpstr>
      <vt:lpstr>Estrutura padrão</vt:lpstr>
      <vt:lpstr>Microsoft Equation 3.0</vt:lpstr>
      <vt:lpstr>MathType 5.0 Equation</vt:lpstr>
      <vt:lpstr>Apresentação do PowerPoint</vt:lpstr>
      <vt:lpstr>ONDA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ELETROMAGNÉTICA: Não precisam de um meio material para se propagar</vt:lpstr>
      <vt:lpstr>Apresentação do PowerPoint</vt:lpstr>
      <vt:lpstr>Apresentação do PowerPoint</vt:lpstr>
      <vt:lpstr>Apresentação do PowerPoint</vt:lpstr>
      <vt:lpstr>Apresentação do PowerPoint</vt:lpstr>
      <vt:lpstr>Espectro Eletromagnético</vt:lpstr>
      <vt:lpstr>Apresentação do PowerPoint</vt:lpstr>
      <vt:lpstr>Apresentação do PowerPoint</vt:lpstr>
      <vt:lpstr>Apresentação do PowerPoint</vt:lpstr>
      <vt:lpstr>Apresentação do PowerPoint</vt:lpstr>
      <vt:lpstr>TRANSVERSAL: Onda se propaga não paralelamente ao pulso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Ondas sonoras</vt:lpstr>
      <vt:lpstr>Apresentação do PowerPoint</vt:lpstr>
      <vt:lpstr>Infra-som, Som, Ultra-som</vt:lpstr>
      <vt:lpstr>Apresentação do PowerPoint</vt:lpstr>
      <vt:lpstr>Sonar (ondas mecânicas – ultra-som)</vt:lpstr>
      <vt:lpstr>Apresentação do PowerPoint</vt:lpstr>
      <vt:lpstr>Apresentação do PowerPoint</vt:lpstr>
      <vt:lpstr>Qualidades Fisiológicas do Som</vt:lpstr>
      <vt:lpstr>Apresentação do PowerPoint</vt:lpstr>
      <vt:lpstr>ALTURA: Diferencia sons graves (baixo) de sons agudos (alto).</vt:lpstr>
      <vt:lpstr>INTENSIDADE</vt:lpstr>
      <vt:lpstr>Apresentação do PowerPoint</vt:lpstr>
      <vt:lpstr>Timbre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Usuario</dc:creator>
  <cp:lastModifiedBy>Rita</cp:lastModifiedBy>
  <cp:revision>21</cp:revision>
  <dcterms:created xsi:type="dcterms:W3CDTF">2004-09-16T00:06:35Z</dcterms:created>
  <dcterms:modified xsi:type="dcterms:W3CDTF">2015-07-27T17:40:20Z</dcterms:modified>
</cp:coreProperties>
</file>