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05000" y="359898"/>
            <a:ext cx="693420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05000" y="1850064"/>
            <a:ext cx="693420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990600" y="6381750"/>
            <a:ext cx="2133600" cy="476250"/>
          </a:xfrm>
        </p:spPr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6019800" cy="476250"/>
          </a:xfrm>
        </p:spPr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pt-BR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C:\Users\malves\AppData\Local\Microsoft\Windows\Temporary Internet Files\Content.IE5\MB6AUR8S\MPj04074210000[1].jp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658939" y="0"/>
            <a:ext cx="5485061" cy="6858000"/>
          </a:xfrm>
          <a:prstGeom prst="rect">
            <a:avLst/>
          </a:prstGeom>
          <a:noFill/>
        </p:spPr>
      </p:pic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pt-BR" dirty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0A1EAB-B0E7-4A16-93ED-447721C0C816}" type="datetimeFigureOut">
              <a:rPr lang="pt-BR" smtClean="0"/>
              <a:pPr/>
              <a:t>27/07/2015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8B771B-FF39-49DB-B6D1-D021BD376F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t.slideshare.net/marcoatvieira/aula-inaugural-de-fsica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2519" y="260648"/>
            <a:ext cx="6934200" cy="923504"/>
          </a:xfrm>
        </p:spPr>
        <p:txBody>
          <a:bodyPr/>
          <a:lstStyle/>
          <a:p>
            <a:r>
              <a:rPr lang="pt-BR" dirty="0" smtClean="0"/>
              <a:t>POR QUE ESTUDAR FÍSICA?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6218" y="1484784"/>
            <a:ext cx="6934200" cy="576064"/>
          </a:xfrm>
        </p:spPr>
        <p:txBody>
          <a:bodyPr/>
          <a:lstStyle/>
          <a:p>
            <a:r>
              <a:rPr lang="pt-BR" dirty="0" smtClean="0"/>
              <a:t>O que é a Física e para que serve no dia a dia</a:t>
            </a:r>
            <a:endParaRPr lang="pt-BR" dirty="0"/>
          </a:p>
        </p:txBody>
      </p:sp>
      <p:pic>
        <p:nvPicPr>
          <p:cNvPr id="1026" name="Picture 2" descr="http://www.folhapaulistana.com.br/wp-content/uploads/2012/11/UFSCar-tem-oportunidades-para-docentes-em-F%C3%ADsica-Joerg-Loehnig-S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895" y="2348880"/>
            <a:ext cx="5688632" cy="426647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043608" y="5970709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Prof. Marco </a:t>
            </a:r>
            <a:r>
              <a:rPr lang="pt-BR" dirty="0" smtClean="0">
                <a:solidFill>
                  <a:srgbClr val="FF0000"/>
                </a:solidFill>
              </a:rPr>
              <a:t>Aurélio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Colégio </a:t>
            </a:r>
            <a:r>
              <a:rPr lang="pt-BR" dirty="0">
                <a:solidFill>
                  <a:srgbClr val="FF0000"/>
                </a:solidFill>
              </a:rPr>
              <a:t>Califórnia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49012" y="1603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e responsável por toda revolução tecnológica </a:t>
            </a:r>
            <a:endParaRPr lang="pt-BR" dirty="0"/>
          </a:p>
        </p:txBody>
      </p:sp>
      <p:sp>
        <p:nvSpPr>
          <p:cNvPr id="19458" name="AutoShape 2" descr="data:image/jpeg;base64,/9j/4AAQSkZJRgABAQAAAQABAAD/2wCEAAkGBhISEBQUEBQWFRUVFBUUFBUVFBcUFRUVFBQVFBQVFRcXHCYeGBkjGRQUHy8gIycpLCwsFR4xNTAqNSYrLCkBCQoKDgwOFw8PGikcHB8pKSkpLCkpKSkpKSkpKSkpLCkpKSkpKSkpKSkpKSkpKSwpKSkpKSkpKSksLCwpKSkpKf/AABEIAPcAyAMBIgACEQEDEQH/xAAcAAABBQEBAQAAAAAAAAAAAAADAAIEBQYHAQj/xABDEAACAQIDBAYGCAQFBAMAAAABAgADEQQhMQUGElEiQWFxgZETMlKhscEHM0JictHh8CM0c5IUJIKiwhUWQ4NTsvH/xAAZAQADAQEBAAAAAAAAAAAAAAAAAQIDBAX/xAAlEQEBAAICAgEEAgMAAAAAAAAAAQIRAxIhMQQTFEFRIjMyQmH/2gAMAwEAAhEDEQA/AM2sMkAkMhmTQVYUQawiiFB4j1niiEURA5RCKJ4ohFgCAjwIgI8CAeWjwsQWPCwDwCOCx4WPCwAYSPCwgWehYAwJHBYQJHBIwYEjwscFjwsYMCxwWPCx4SIGBY4CPCx/BABhZ7ChYoBzBIdIBIdIAZYZIFYZYgKIRYNYVRAHqIUCeIsKqwBKIRVnqrCKkA8VY8LHKseFgHgWOCx4WPCwBgWPCR4WenLMm0CNCx3DIOJ3gw1P1qik8l6R92UpsZv/AE1+rS/a7BR5DOAakLPWIAuxAHMkAe+c5xW/eIfJDbspr/yMrauIxFU3N+92JlaLcdHxO8mGp61Ax5JdvhlKfG/SCi/V0/F2sPIfnMeuynPrufDKeHD4dPXZSe03PlH1K1ZYzf7EPkjcPZTW3vOcstwMVVqYtzV4j/CNizE58Sylovf6mhUfuThH9zWmp3JpVBXb0qcDejY8PEGyuLEkdcLJo5WyAij+GKQrTlawqwSwyRgZIdBBIIdIgKghkWDQQ6CAERYZVjEEKWAFybDmcoDRyrChZWYjeChT1e/YovKjE7/0xlTS/efkv5x6Lca1RHmwFzkOZy+M53X3yxb+oOAdgC+/MyvrPiKmdSp5kn4mOY0u2nR8RvDh6etQE8l6XwylPjPpBpLki3/E1vcLmYkUqV+lULnkpLe5ZKoYX2KDd7WT45x9S7LTE79Yh8qY4fwLb3tKytXxNX12/uYt+kmJgax60Tuu5+QkinsYH16jt2AhB/tHzj1C2qG2fbOrUPnwie0adDRFNQ/dVn9+k0FDZFFTcU1vzI4j5teT0y/TKGwoKOFrn1KIUc6jBfcLmSk2HXb16yoOVNLn+5/yl0pjwYbGlXS3Xo/+QvU/G5t/athLPC7No0/q6aL3KL+esIphBAxbwuwx/nD/AEj8RI4MlbAH+bP9I/ERUT20dp7HWikNHJ1EPTECskUxGQqCHQQSCHQRAVBJCCBQSRTWAgqCPekCCCLzxBJFJb37oGwO8ez6aO7cN7KDa/Z1SBhsDVYAqtNAfaPEfJRL7elelU/B8hG7JocSoLhRYXJOQFpdy1Get1W0tiuzqrVjwm3FwKFtnbLUyftbd+hSrcKrxADVyXJ7c5cYahwu3COJb2DHK8l114zmAMraS5jbN7Tbq6ZukgHqgAcgAB7oUGXX+BTrUT3/AAa+yI/pl3VAhVMm1sGtshYyO2GtpnFcbDmUeKYRTBiEWQoRTCAwQMd6UcxACqYRTIhxYi/xvIe+ATpL3e/mz/SPxEpTi2P6CWu6bk4k3/8Ajb5Q/AntrrRT20Uho5MsPTECskUxGkZIdIKmIdREYqSRTgEEkJA4OgkigNe6ASSsONe6AYzeodKp+D5CSthYAGmjHPLLsgN7PWqfgHwEtt31/wAvT7ptiyqYKM8ZQISpVtkubcuXfJeF2f8AafM/vTlL3pOtoKYcnsHbDLhB15ybTpNUbhorxHrP2V7zLfCbqrrXYueQyQdnbDsOrMtwDlB1eHhOXUeozoFHZ9JBZEUf6R8TClRyHuk9z6uYvh0bS1+zXykTEYFh6py5Tp+J2dSf10U+AlNjN1V1osVPsseJPM5iK5Sn1sc7YkHOIGXe09lsp4aq8LdXI/hPXKWrTKmxk2B7PRGAxwiAgl1uh/Mn+m3ylIJd7n/zJ/pt8o/wcbKKexTNo5GlHjaxJA4b5ZXN7WJ7pLXCqosC1j1cXw6xBYZgLx+Lx7U+Fk67jMePyiy3+CW2D2VRai7NTBKi4Od9Oog3jKCdAX1BKnvViPhaMxeJK4J2B4T0TcdWV5X7v7RNSmQxuwJNzqQTqe28U2dXCiHSRw9tf2YbjA17oxElBJWH6+75yMsk4fr7vnAMdvaelV/CPgJY7JxPDhqYHrEZeesrN7j0qv4R8BJ+7tG6KTyFptjWWl7s7C2zOZOplpgsE2IbhU8NNcncdf3V/ORKVE1GWkmresfZTrPymxw9BaSBEFgBb9YWqkOw+HSkoWmOEDl8+cT1gP3n5QdStnYa/Ac4y9j39fb+shR4qkmwsLeJ8o1qpvY8fVmFFs4M1gCbZnrtr4mePiGANuEE6XN/lAhGqWNrnxXLzERqEajxGY/SRcK9QX4irD7uXnJDMGte9wbjO3Z4xGHisMlRCri6n93B5zD7d2KaRsc1PqNb3Ht+M3RXPLxH5dsBjMOtWmVbMH3do7RHvR6lcs4bGxjhJ21sA1NyrarqeYOhHZIAlMjxLzc/+aP9NvlKIS83P/mj/Tb5Q/BxtIp7aKZtHI/SqoJY2HPX4QVbaOHcAFzlfRT+UKEvrCJh19keUaR6W2sO9P0d2JuOHotY252kTFB1xVMops44XKKTaynr8pMp0wNB8pZYAXdf31SZFe2M2njCuOoKEZeknSZn6VzbQ5ZZzWYpahFiftXJv290m4ygC9yASpyJzt3T2nFZsRKRv34STh+vu+ciIZKw517vnHAxe+DdKr3D4CW+75tQQ/dlNvgc6vcPlLLY44qNJBq/Cvmc/dNozbrdbD2pmq3rVDcdiD1R++ctqlf/APO2BQBVCjQAAeGUFVq2ufZF/E6TO1qWIXjsqtnfiYgnPqsbHTsMI1UcNjoAAbZXIHVItB8r2ALE2IHV19XO/nIuNxdh2DIfnFstD1scALaDkJEO0xM1tDbyK1mbPkMz7oCntcE9Y7xaT2PTY08eDJtPEX7fj4TMYPEA6GW2HqxylYufSdE21N7Hme2CosbdLW5Btz6tIGm/75HqMT1BxDL1sjmde6PYVe9mB4qYqDVcm/CfyPxmPbgK2UEOp6d9CDpb99c6HXQOrK32gVPw/Wcu2m7I5U5XBBJ0DIbiPG+CySZebnfzX/rf5Shptfv/AGZe7n/zX/rf5S6ie23iiimbRw7bG2WToUrX+0esX0A7Zn6+JqsSWdr95h8fXBq1CdeIi1+39BIlWpDyPAmF23WpNkx7iSQfAzpG7OO9KtNyLXvlrpfOcqqCdL3KqXpUgdVuD7yPjDLwJF/ij0j3xiR2KPSPfBq0QSFMlYbr7vmJDQyVh217vnAMZvgc63cPlLnc9b1KA9lS3kMvjKPfFulV7h8pfbjn+Iv9H5ia/hnPbel4A36rHrII+BnpaN4pk1NaprlbQADzMyu9m1fQ07j1j0V7/wB3mlY5H8RnOfpIxIWpSUnVWIHWSWtl2wCnpbVr6elfvuB7wJM2fQrVqlk46j2vqWaw7WMuNgbmcaqaxOdiVGVu885fU9iUKFT+ESr5AdJidRbKZddK3tTbJxJVuE3B6wRnlrl2Q+M38o0rqimow5EBfP8AKZPfPeF62KqBG4ApKXUWL8ORZiMzc3ymapVc9MxkerOaSV18fBj/ALN5U+knEfZSmv8ApY695gT9ImMOhp5dXoxa/jMfUxFrAZxn+JPlK06enHPEjoGy/pPcEjFoDc5NTXgtzupOY8pUbc3go13ZqHFYuGF1toRf3iZlcZlEuLAysLnTLOHpll8fjv8AxtMLV4s8je2mc0O6H81/62+U5fRxTqdWU+Q850H6NcSz1bsbngqDtytK3uOPl+P9Odpdx0eeT2eSWL532/Q4azcm6Q8dfeJX6zavsAYoi7FCnXa97nO8Cm54pvdm4gDcZWv15zPLlxx8NMeHLKbV9DYyCmA63bMk8tLKOU1u7aAcNutvkQJRYqtnYDP3zQbHXhNMfvO5mXHbld1tzTHHGSCbTo+lxmHpF6iK5rM/omCsQqrbM5amVe/uCODpUmw2IxJZ6hQiq6kABL5cI5y6wjKdr0Q97DD12y1uxCj4QH00qAmEpoNGqnPUkhQM+vWenx443j3Z5eXnllM/fhgMDtbaVUkUndrZk3AABHWWsBJn/UtqLcB7nkKtMk9gHFc+EscBhlCcK6IzLfM8TDJnPO507AJJbDggi3ULg200zEnpD+pWRfbeIq1RTq5s7qjBgQbkgAETR4fG1cOWArhKijhUDMW6wTbLwvI2P2eDUoOfWSstMk6slhUpg8yOFlueq3KUts/GVNY+5st3K+Lpr8PvNjnyWvTY3sBxqCTysRnNluftSrWosax4mWoVva2XCp6u0zmOy8OVxFC/XUQ+RznQtwT/AJdzzrP8FHyk8urjuTS+Pcy1btpB19/xlNtzdo4ipSdeG6G5LC5te+Rlyo6XePhCVsXlwp4sdPDnOWumI2E/h8KOyjrtcA69sl4igDmM/fbymb27QuA9uIre98yQe/r0kDZlJahBXjVbkEXKkEDsMehMnOdkbUVMWWqDRjkwtZiTmQdCL9c1e19l0MVd1qejqsLE+spyt0hz7RNRR2CFd3puQz+sWVal+/iEY+wNb0sPU70NM+amTlhu7l03x57J/Ly53itwcVTN6fDVW2qtY+Rlditk16JArU2S+YvYi3eCZ040muUdHyK5U2OmpAJzuOHI365LxFPCv9a1dOXpKasF68rWhhcr7VlyzDXVxthb7Pjbr7J7RNjzP71nXl3ZwtQFadekwPUw4TEfokpMLpwG/sVCssY/I/bli1DOgfRe16n+mp/xkt/onC/Yqf6XBkvdnY4wuM9EoYfwmaza3a1zDZc3PM8dRtp5PZ5ByvnXC7yYpDdKhzNyLKy+REvMJvg7C1dFN/tJ0SO9dD4TLUzDqZtlxYZe44/vOXD/ABrZYCqrAsCMzrcC3fylzhKZuDcW5g3nP8NieA3sDzBFwZf4XaYdejlb7Olv0mN47hNT024/kTl832v9lvxbX58GEJFjpxVf1knf3GCpisLTcDOnXs3DcrmhJA7gc5U7mY+mu0a7VKqU/wDL01BqOqg3a9gWBBzAhN8du0U2jhqhtXprQqKTRZanA1Qst7La5A+yec78P6WWf9nlV4jAFKiKxf0ZqKrNTt71c6GSHRCvIi9r24iQ51HcB3Ru0cegfDKjrUTiFYsAw6KqSi1Q3qtxfZv1SZsreBMLh2qhUqVCrVCjAG7lrU1GVwBkSOuxmfn9DrP2qcfcVcOlQFXeutVl61ThCUweRILmx6uHnI2L3XqBz6KzJfolmAPjlKXZGKrVMcj1uJmarxuzA3JzJN50bjHP3zq4ODHlx3k5ebly4r/FRbM2DWDIW4AKdQObuL2sb2HXoJa7l7y4elRanUqcL+kZrEHQ6G47oZ2ymT3f3fNdmcPYhrEEeXfMvlcWPHJI2+Ny5cltrp2H25RYkCqhvmDxAXGljeSjUBGRBHYbiYr/ALUqjSxjTsWsv2T4ETi6z9uztWrxedxnpfTLzlBhcMVxKlfvZXsCbGw5SEWrpqag8W+cFUrO3rMfdeLqfaNPT28gbhqq9JuTqQPMZSyo4lG9Rge45zG4baldMhUJX2XAZf8AdJC7Rpt9ZRAPtUXNM/2m4i62H2la5VF79cODMeNqlfqqz29mqgPvUn5STh98CPrafit/gfzi0Nxb7a2ejUieEBhY3AAJA1EolpMuaO69xls226VajU9G2YQ3ByOd/OZOhQfVSfAwGmjobaxaerWJ78/zh9j4+pWx/HVtxehIyGoFrSgXEONc+8S03Tq8WLucv4Te60fbZa02957FaKJT5pA0/ek9D6w+NpWPf8ZEv1Tpleblhq6qWpyj6VYqQw6pHovCH9mV7Y+cbtExeKY1We2th5CDG0D7PvkurST1qnEBzX3SdhauzvaqLzLC/wCcU5s+OdZ6d2OOPJO1VyYl/Y8iDEcaRqpHjJmI2PRdiaGLpAXyFS9M+YFo6nuszC7YmgRplU4j4DKX91yfsXgw/SCm0hyhlxo5H3SaNxKwI4KlJ75CzEX90DW2U9KoabjpKASFPELHTMd0L8vOF9thQziuQPhNn9H6kIb63lHgNnFtJtN39mNTzPXMOXny5fbbi4Zx+mhpwwgqcIJhGx3AOUj4nD0rEsoIGukkEzAb27XrYbGMFZhSq0uPhVuEllHCczobqt7Z2iu9eDkm/LYNsKgfs27soGpurTPqsw8b/GYPdXeupWxq8WV7mo9zxOApCq2drDo9WoJ651JKkuWxFxlZ+pum32WB7xb5yK+7tYaAHuM14aPV4+9LrGDq7JqjVCfANIzUSvUV8xOj5decY+FRtVEfb9l1rnfpm9pvj8ZcbmEnFG5/8b/KaGtu/Rb7I8hFszYC0avGvskWz67c4rZoSXa9vFG3ikrfPmLS4/fhKWo5BN5c06nEoPgZWY6nbObRjnjsym+km6iVVNrfKT6D5S5XFyYa8vWDEEGxBkGvR4TY27MtRLjB0GduFRf4TRYPc4NY1rH7tufbMuTkwx910/G4uXO+J4YEKDy84/0C3/I3nQn3Cwx0BXuY/OeUPo+w4NyXPYWy90wvyMHf9ryMRRwqlgEdwToAtye6xvNLsLcmqelVZkzuADZiPvWmqw2y6FC3o6ag87XPmc5IrbQVFuWCjUkkATHP5FvjF0cfxpj5yqD/ANPCmwz8CJY4R2GhPnKWttxagIwrhqgJNhTeop+7cc+ctdh1a7revRFI29sNc9w084Tet1lnJL49LSnjmGov++ySF2kOsEQPooyqmRNr2BNhqewSplYjUTlxiHRh45TKb6YdXrUOKxDrVp+I4XHuuJW4jfJxrhXHYxIP/wBYPH41cStNqa1wyNe60+IBrWIN++aTf5RZL6V+7OHpUcV0yAtOmSzZ5ktlpn12m7/7xwoNi7L302HymEp8FNa3pTU4qlMpepS4VHWunXe0o6VW6ksbWGlza9tczL9ovh0DG/SSqtamlx942Y+WkkbN+kyjU9elUU/ds/jlY+6cqp4J2fpaluG5NlBPM6WnR9nbtYdaQUqrkC7P13OtiMwJV0XlrMJvdhXNhWUHk90P+60uadQEAjMHQjMHunDdp1UesVocXoweFbsWDN1lb6Cdb3bQphaSsbkIBf5fCSe14DHAwKmOV+UShuKKMvFAPnbAVs7HQx+LFxIFJ7GWPFcd+s2ZRSkWyMPh8TbWEr07GR6lAyoyykvitDuvtsq5B6+r8pthjMr/ADz8ZyRLg3GREk19q1myZz4ZTl5eDvdu/h+RMMero2I3lpU78TC/K957szeMVyeG6qMuK1x5Tlpa+ssNnbeq0clIK+ywuPzk/bSQ78q2uuUdnUXsS3pD2mw/tFpNTA0wLcC/2gzneB31pNYVFKHmOkPdnNTs3b3H9XUDjvv+omd47ic5Oy/WkFFlAA5AWHkI9UkShthTkykdozEmUK6t6pBgD7ZT0LH2no7oyBeiCJn8bu6yuamFqGm5zZT0qb/iXqPaJp7QTJDzBrbHYvd2tXpMK7jiJBUJcKluQ6/GZnE7kYin6vC477HyM6qtMXiakI5yWJuErmGwsemEcnGYR6meV2PCoOvQI4T3mTtr7ZwdZeHA4d1dxZrEoBfUcCkhpvXwStkQLdsFR2TTQkoii+tgAT32Er6iejmi7t4ykUqJTD69AHTllfPwmu2TvLjG6NXD1Kagf+JVDHnnU08Jo/QCFWgIvqX9H9OK6jtvBg/xhUVus4gP8W6PlLXDjD1BemKTD7pB96wZoiQa271FjcooPtKOFvNbR/Up9IuBs4ciO6rUA9xilKmzq9P6nEOB7NQCqvmbMPOKP6hdHEbydhalxaQIWg1jOpzpGKGV/wB3gPSi1zCYlsj5yAB1x7RljsVnvpkOcEWHf3xa6mIiI/E9PCZ5HcM8IgbyPpVWU3UkHmDYxkUAvcFvliEyYioPvDP+4ZzR7P32oPb0nFTbtzXzGfunP4pFwlXM7HacFtkkXRw69/EPMSyp7aH2xa/LMeU4Xh69Smb02KnmptL/AAO/NZbCqBUHP1W8xl7pleK/hpOWfl2WjiEb1WB+PlPSk57s7fDD1NW9G3J8v9wymjw21nABVgwOl7EeBmVlntpLL6XwpxcMg0NsA+uCO7MSbSxKt6pB+MnSntogsfwx3DEQfDHAT0rPIG84YuGP7orQBnDFCFYoB86iFQQKmGpGeg4nuIOvhI1MyRitD2mMpYMmEos2FaKTUwEi1jwkgZWj2WnlueUGWnhM8iGji0bFFAyjkESreSEpRWnHiiemkDHhI60k0Y0PD4Q+Fx1aib03Ze45eWkdaN4bEW64bDQ7P+kGouVZA45r0T5aH3TS7P3rw1X1X4W9l+ifPSc6aiDJmwcKPTEHMcDajukZYY6aY5V1ejtJxo1+/P3ydR20PtrbuNxOeUqDJ9U7J2A3XxU5SbS25VX61A4508j/AGH5GYWNduhUsUj+qwPjn5QhExGD2zRc2V7H2W6DeRlxS2k6fauORzk2HtoRPZW0dtg+utu0ZydQxaP6rAnlofKI9i2intooB82nKGw75ieRT0HHUj0fEyjt/OWa0gIopJwOpX5ZWlPiXBOQ7ydTFFCCgxRRSklFFFAH06ljLHBurXHuiiioiS2GgWoxRSFhlIMjpDuMUUAfJ2wz/GPYh988iiy9HPbRXnoMUUxamVcOresAe8Xjaa1E+qqMB7LdNfI/KKKIJdPeJkH8amLe1TP/ABbPyMtsDjkqgNTNx3EH3xRR2QSrKjtComQbLkc/jFFFIVt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resson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9795">
            <a:off x="416963" y="1815004"/>
            <a:ext cx="2927658" cy="361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fisica nucl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8942">
            <a:off x="4909905" y="3294801"/>
            <a:ext cx="3895245" cy="314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491880" y="1808131"/>
            <a:ext cx="54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aparelho de ressonância magnética é derivado das pesquisas em Física Atômica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9012" y="5711495"/>
            <a:ext cx="20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Física Moderna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032" y="8336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também está nos GAMES</a:t>
            </a:r>
            <a:endParaRPr lang="pt-B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4193">
            <a:off x="418288" y="2316615"/>
            <a:ext cx="5292952" cy="322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5868144" y="2276872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Você nem imagina quanta física tem no ANGRY BIRD por exemplo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0072" y="53012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Conservação de Energia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4765">
            <a:off x="304233" y="1667782"/>
            <a:ext cx="4403745" cy="307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27016" y="69605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também está nos GAMES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4537">
            <a:off x="4979220" y="3736714"/>
            <a:ext cx="3794073" cy="262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1327016" y="506480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Conservação de Energia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1353012"/>
            <a:ext cx="3749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Para criar jogos é preciso um conhecimento muito bom em física, pois ela é a grande responsável pela realidade nos GAMES</a:t>
            </a:r>
            <a:endParaRPr lang="pt-BR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14605"/>
            <a:ext cx="781407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Física conhecimento para vida inteira</a:t>
            </a:r>
            <a:endParaRPr lang="pt-BR" dirty="0"/>
          </a:p>
        </p:txBody>
      </p:sp>
      <p:pic>
        <p:nvPicPr>
          <p:cNvPr id="4" name="Imagem 3" descr="med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05830">
            <a:off x="350284" y="1411538"/>
            <a:ext cx="2707129" cy="216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engenhei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3295">
            <a:off x="292945" y="4474942"/>
            <a:ext cx="2587114" cy="193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advog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4849">
            <a:off x="6288577" y="4510892"/>
            <a:ext cx="25908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442088" y="875666"/>
            <a:ext cx="54155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Muitas vezes pensamos, porque estudar Física se não vou ser cientista nem professor de física?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000" dirty="0" smtClean="0"/>
              <a:t>Porém como fica a credibilidade de um médico que não conhece física nuclear, ou de um engenheiro que não sabe o que é mecânica ou simplesmente de um advogado que desconhece o movimentos dos planetas?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000" dirty="0" smtClean="0"/>
              <a:t>Física não é só pra passar no vestibular.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43808" y="3694248"/>
            <a:ext cx="497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VOCÊ COLOCARIA SEUS SERVIÇOS NAS MÃOS DESSES PROFISSIONAIS?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94208" y="4376457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Hoje a sociedade precisa de profissionais técnicos mais com noções de conhecimentos em todas as área,  pois o processo de informação e muito dinâmico.</a:t>
            </a:r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040" y="55887"/>
            <a:ext cx="7498080" cy="1143000"/>
          </a:xfrm>
        </p:spPr>
        <p:txBody>
          <a:bodyPr/>
          <a:lstStyle/>
          <a:p>
            <a:r>
              <a:rPr lang="pt-BR" dirty="0" smtClean="0"/>
              <a:t>Física e a Matemática</a:t>
            </a:r>
            <a:endParaRPr lang="pt-BR" dirty="0"/>
          </a:p>
        </p:txBody>
      </p:sp>
      <p:pic>
        <p:nvPicPr>
          <p:cNvPr id="21506" name="Picture 2" descr="http://images04.olx.com.br/ui/1/50/11/1353594028_458624911_1-Aulas-Particulares-de-fisica-e-matematica-para-niveis-medio-e-superior-69097-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580"/>
            <a:ext cx="4968552" cy="3888999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968552" y="1189996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 matemática as vezes se torna a grande vilã no aprendizado da Física. Porem na realidade não e bem assim, ele é uma ferramenta no qual nos conseguimos nos posicionar no tempo e no espaço e medir coisas que não conseguimos enxergar.</a:t>
            </a:r>
          </a:p>
          <a:p>
            <a:pPr algn="just"/>
            <a:r>
              <a:rPr lang="pt-BR" sz="2200" smtClean="0"/>
              <a:t>A </a:t>
            </a:r>
            <a:r>
              <a:rPr lang="pt-BR" sz="2200" dirty="0" smtClean="0"/>
              <a:t>matemática e capaz de fazer você ver aquilo que seus olhos não podem enxergar, por isso e tão importante para física.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5502163"/>
            <a:ext cx="759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MAS NADA QUE O PROFESSOR DE FÍSICA NÃO POSSA AJUDAR. VAMOS FAZER JUNTOS DAS AULAS DE FÍSICA, ALÉM DO APRENDIZADO UMA GRANDE DIVERSÃO!!!!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6452411"/>
            <a:ext cx="673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00000"/>
                </a:solidFill>
                <a:hlinkClick r:id="rId3"/>
              </a:rPr>
              <a:t>http://pt.slideshare.net/marcoatvieira/aula-inaugural-de-fsica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Física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1340768"/>
            <a:ext cx="7530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Física é a ciência que busca entender e descrever os fenômenos que ocorrem na natureza. É difícil falar qual é o campo de atuação da Física, pois ela não tem delimitações e está sempre em contínua evolução, buscando descrever e desvendar novos fenômenos da natureza. No cotidiano, por mais que passem despercebidos, os fenômenos físicos estão sempre presentes. A Física, de um modo geral, está presente em todas as atividades do homem. 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8" y="393305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palavra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pt-BR" sz="2000" dirty="0" smtClean="0"/>
              <a:t> vem de um temo grego </a:t>
            </a:r>
            <a:r>
              <a:rPr lang="pt-BR" sz="2000" b="1" i="1" dirty="0" err="1" smtClean="0"/>
              <a:t>physiké</a:t>
            </a:r>
            <a:r>
              <a:rPr lang="pt-BR" sz="2000" dirty="0" smtClean="0"/>
              <a:t>, que quer dizer natureza. Esse termo indica a maneira pela qual a física surgiu, que foi com a preocupação de se estudar e compreender os fenômenos naturais. </a:t>
            </a:r>
            <a:endParaRPr lang="pt-BR" dirty="0"/>
          </a:p>
        </p:txBody>
      </p:sp>
      <p:sp>
        <p:nvSpPr>
          <p:cNvPr id="14338" name="AutoShape 2" descr="data:image/jpeg;base64,/9j/4AAQSkZJRgABAQAAAQABAAD/2wCEAAkGBhQSEBUUExQWFRUWGBkaGBgYGBccHBoXGRsZGBgaHBkXHCYgGBsjGxsaHy8gJCcpLCwsGh4xNTAqNSYrLCkBCQoKDgwOGg8PGiwkHyQpLCwpLCksLCwsLCksLCwsLCwsLCwsLCwsLCwpLCksLCwsLCwsLCwsLCwsLCwsLCwsKf/AABEIAMIBAwMBIgACEQEDEQH/xAAcAAABBQEBAQAAAAAAAAAAAAAGAgMEBQcAAQj/xABKEAACAQIEAwUFBQMICQMFAAABAhEDIQAEEjEFBkETIlFhcQcygZGhI0KxwdEUUvAVJDNDcqLh8VNiY3OCkrKzwiU0oxaDhJPD/8QAGwEAAwEBAQEBAAAAAAAAAAAAAQIDAAQGBQf/xAAzEQACAgEDAgQDBgYDAAAAAAAAAQIRAwQhMRJBBSIyURNxsRRhgZGhwUJicuHw8SMkM//aAAwDAQACEQMRAD8ApVo49FLDqU8SEpTj9IciFDFKcS6IwyyRhykcJIJJAwhlwvHpGJFum0QK9LDKqZxa0smXdF2Dtp1EWnf4/DErNcr1UNhrG+pZiP8AiAxL7dgjL4cpq/mT6H2RSE4aatGLLM8HrAT2VSPHSx/AYpswpG4I9RH446sU4ZPS0/kLK0LOYnDdU4bptfEh6dsXpRYnKIROPQJws08KppivUJQ6EthOrCwbY804kOeF8O0DGGxTw9Tp4EmFEqkb4m0jfFbTU4saAxzZCsOSeFw/TGGA9sLV8cEkdJPRhGFK+K81cOUapnEXAZMtkx7hmi+HgcQZZbnYRWpSMOYSzYAWtinzVsVztfFpnsVLY+jh3RyyPKhxXZpMTmOI1dcdkNiE92QBTOOw8QfDHYvZLpRKFHD6LGOC4lUqNscspUVjC9yG1KcLSj5YmilhenE3lKfDRBKxhRqALJIAG5O2FZg3A8TA88V3E+I06SFmZTewJEAgdQDJJ8PIyVgnHz9br4YIUt5ewUtyE9dzUpP2jUaS1FJqOSV97dabA7Ak7XuSDeTjK8JzT96jWyucpx/Vrl9XxGlR/eBxjPGuOPmWUAERt3pJPoIAHkB8zfEjI/tOVIqLEkKfOCe7B3B3uCDjx0t+RlfY2Km1dCq1mpUFvJalWRlIsI0kKwPiCcRc7kKOcAU8Ty7tTZrFgIBC7SxJsP4jAnwj2y5lCBU71OLhx2km0e+QwESPfP5Eg/8ArPhWdKjMZdA1+9TBVhEdQFImbAM+2xw2LJLDNZMbprgL3VPgYz/IlakV0FawYEgow6bi5EmL+k+eKUDB9wrgeVa1DMuyGQtEko0aZIIcA+nd8B54cpez3LkFNddXjulgoUmLXCkG/SZx6XReOXFrVPftS5+fYjPEl6TOKgnC8rk2cwqljBNvISfoJ+GDzKezAdhrrVmpvpJYKFIWPXcx8MAHFuJV8swam4XSZUgQR+I8v4nF9V49jxrpwrqf38f3Ejivkmtwmoo79N19VI/LCOw8sT+Dc08RqZcVjnafZ61Vg4AKyQA1kOpZ8JNjbBEKWcrhaTsv2qyHLdx/vwpUXsJ22B2xzYfHMmSfTKKS7u6pf52KPEkuQQFHywtKOCp+Qs0NlQ+jj84ww/JmaH9V8mQ/+WPsrXYHxNfmifSUVOjiRSMYm1OXcyp0mhUmJsJtYdJ8RhLcHrixo1Qf7DfpgvPjlxJfmikUkR2rdMLpVcMVKTKe8CD4EEfjjxcN0prYeydiRSsMRqbYd7bHPJPgYmpVw6taMVynDwa2IuAykTjmMRa+axEq1Dhovho4jOTYqo84h10OJIOPKlGcdEX0sRormx4BbD1WlGERjqTs52nYz2Ix2HtOPMGxaY+KcYk0hhzscOpl8cUsh1JCRTtOI1fMAAxePx26b36DFiRAxmXN+czanQyaE2DKfeEiIgnTeLbnqYsPka/U5McV0fn7BexL41zatOyS1SSCTsPUg+fuiDO5G2BQLUzNTUx1bCYACr0AGwHkMPcN4GzG4iZEYJ8nlNNM2Fgyz03YAn1tjzbk27ADnB+H99G3F4MbgEr+IODpsmNKyPu0/prP5Yostw1qbSAJOqS0mJYtAWY67mdsbDw/l+rUydFkrLVU0k+zzFJXiFiA6wwi4kzgPcydGRNy+NUFkE2021gCx7vWSRHritr8uyzaZFuk7nRMHb731GNf4xyXUACmlSqhmPdpsykjQx1DtiQrDSPvXn7u+KWtwNDNPUtGpLRSraaTnUaZ7veZHEA3DdBheBrsypErUjuSENhNgT3Z0nugn08ME/Cvapm6IAg6QRMlmtF1CtKibG0ddtxYcR5fddTOsKLT0JOkHvbdP8sQK/Au8QFnoOkSE2j+N8azGj8sc/rxCjUpM1OizJ3SxKyCYPdYkCYOzn0xQZvlqrWrNFVKL09WgkggupAs0xN5Av8ADDtTkailXtFem60zVEq3eV1WUVrTqJMWtt44B+YchVpVNdNzqBNhNrLMAmxJbpgXZkkg141y1V0qjUxRUOrO4kCpLd6BSTskCy0SRY32nB57P82HyiqQdVF2pmd7CVPkCjD/ACxhfAPaPm8m41MxQH3LgfAe6vnC3+uDfhPtxSoyitT2nvLKRaLwWB/ujxjGUTSdo1t8mwrK6uQgUqacd0kmQ3kR9Zw9TQAgDw/TAxwr2h5OsQBmAuoEgVNINjB76nRG3Xri+HFaXaaAwJCiYvAbVpJI2B0m/lilkqZ5XY/tCL3NOhzBJ1yClwIgjadotviZVBjuxPn9R+I/XEY0VNRXKSyhwGgSolZE9NUT8MSi354C9zATz9lSeyci91JG3QgfjHxwJLSxoHMuR7WpRpN/R1HE6SQ2oKSb9F0BpIuDF/CsfgNFkXSHBVQCQrEErKtIPeBDLBsYnbH2tJ4nHDijjmn33/EdIEagwmk2Juaymhysgx1Bn+P1wyKcXx6OGSM4pruEWGwoVsR3qRjxagxuiwDxwjT44batfDq4NUEdp0sPhMNUmxLAnHPNsKRBrUMRWy2LOquIzJikJsDRC7HHYmdjjsV+ICkTCkYdBGI4qDUoZtIJjUQSB4SACb7WBxTV+LktC2UdfEEH6RFt8fJ1Gqx4dnz7DXRYcRz4RgpBkjcRafd384+GBjjb9uU1x3SlgIG4Gw8Rcx1w9UcE6ZAZvu2mFgGw22AnDi5cD3vHxmfU/H/PHn8+pnme/HsAr8tlgNKr0+g2lj+W5PhicaIAgfD9QOmJYpRbwEx/H8XxQZnmumKwTTpRZ7So5AMXgKom8+PhtjnMWPZy9/dtJ+I2HjGNR5K4tRWiKUkumprreGMmLkjpIxhvDeaO2rKWWRqiJ7oUzpMHczG/gfTBBnuMLCtSgsv7rlTDEkd6x26gnCOTT2GUYtbm4062uuCLqEJU3HeLQwv1gD6+OJWcyNOqumoiuPBgD+OML4Z7S+JCoFoIKiixp1RqYkye6wKsbeZxUcW9oHFsvmqlXVVoCq8ii0VEWY7oDgxtNow8XfJNxp7G7NyZldIC0hTIEBqRNMx4E0yJHrOBbjnJtWjVovRZaymo2pXCI7Ds5E1VUA6dFiVm4BJG1JyJ7aa+YzCZfNUqKg71gxQKI3ZW1C9huN8FWd9puTXMihUZqdVKgAFRDDAyq1EdCQVIMgnodpxnFVsZN2UnFOUddVqpy9ai1nFSm61AS3vAhe9F7gKR3RcjFPW5feq9UqO10n7syLJplGAdTKncDa2NmpVVZQVIIIsR4YreK8Bo5knWoLgQHBh0Bv3XF18RheilsHr33Pn7jvD1/o2GjSwDEggiSQT6WxRZLlztA9yumPnqgjz/AMcfRHEPZ/TqCVq1Q3+0IrCfGK4YgnrpK4FeIezzMU6yCn2L06hPaEFkZTIYsFd2mVEQDv4dBuhrTMfThdamx7MMrKYkb3vYjfpidw3mzOZWoHFRmYwTJbaB1EWI0k7/AD31LM+zyuklSD7p0oPfOx7zkBR8TacBuf5bqLTBak1PSDdgQLqqzJ6d4beGBfuMix4P7ZWLzmQXUlYuR2cWJV6ag3ESNJv1E4OOA+0+hXN23lvdjQNoaCbzaSFBmfTDq3Ar3aQwBsN+8FYCN4sfjiubgzqCTcDp6geODQKPp+lxuhXp0c2NRpKxYNpbutpZCWABMDUb7DEipRQIHpltJEypJmOpDBtTW3Kk4+YqHFsxSICMyiJIupIBPdLLciBtI8OmNV5E5+qVg1PMVCioo0DQAxhTpAqWUWUjS6mYF8F8A6Q27IVmqgqlRDpBALIyiDcWJLQQJBX3R1xE4nkabtpZihmELKFEQD70DWJm0k7bdazI845Z1KViqg6CkgOQNUsrBNjBiw8cEmZzKPQqVKDLXinq0oQ8wCVEA9eoOGhlnBqUXwHawLo8FqVQ5pDtNDaWjfyInefK/wBJqTjRPZ9mO0yKuTcux+s4jc7UaCopNNld7LVSmWUNIOmoV2DSYY2H0P3tN4y1tlW3uibW9ANTXEtNsRuCcXQ1WR6U2vq2i11dfdaT1+uJObKK57Mkp01b7bGLb2nH0tNro6ttRi1XuthunpHUaMSUfEBKk4kUWx0TiZD5TCdOHkfCWbEk2NQgUsdj3V547BtgKDO55WrvpMU1EC/mAb9TM3xEy9JiIuJuSfTYfLwj1wmhwkLU2nTEesb+J+M4XxHjlCg603qAOSJG+kRMufu/j5dceOlKUncnbJoey2TXtGYgCAF1N4bm56Sfpip4lzdl0qBVJqQ3fdfcQTeD98+lvM4a4nx1KlHTSdYeZLAkwLRFo+OBWpkfsxqUK4J3/GcTtD0wlzHM4zFNhT7SnJI7saio6km9x4enngTz2ZCa6TDWATpbYzMySN7ePXFxy8h0F4JlkF+sG8YquIm5bqWJPxDH9Mbh7mvYk8sZUEaiDBcAdZIBO3gMa3yLy+mgMVkkKe+txqpGw6R9qD52wAZHLslOmhAUg1SQekJUbp/F8bRybkwoYbBW0jyC0aEjyv8AxbCy8w0fKBHBeCU24glGoimk2tirQRpKGJv++BHmBgQ5mqoczU7MsKauRTBZmhVJC++SY3MT1xc868YbL5yabMjrSWNMTuWi42+GAvK0auYqlKVNqj95mDFRCi7MWNhe0nqY64WCHlyIztBaqqFTSybxsy+IX1jr474MuD5utSyyK9CnVpUzNJj3TTlCw7xnumZ0yBJJ64p+C8GdcxoqoUYOqlGFxLIIO/7042DhHD1rZZqehQSriQB/tQpI2lSg/jcy9hV3ZktT2nZp8q9BszKyhR1UK66WDABgVO4A3NvXHZPnziORcVe11ioN6hFRX63KtOq/jMeWAyrUmO764XlaiiZWQfAxt/G2KUIbbyn7dv2itTo18sFLsF7RH7okxJV7qJI+8caNWqTUUwYBJHgZEeh3tj5Vy9EMD3Lbm/WwMCbi/wDnjSeWe0y9I1iKiUqaEsVL6RpE3AtP6jE8jb4GhFdzc6bqwlSCPEEEfMYq+KcAp1z3te2khKlRAV8wrANHmDj5lPM9SnWerl3NIO5aFqOj3P3mUrqJNzcjBLw723Z6iLkVVHSqoaf/ALiaGHx1Yo9ydVwaxm/ZxlGPuMpkwwaCCfAaSpHqJtgCzHIlZ6lZFCHS5VbgFgpIBi9yOmDbkP2krxEMKtNMvUTTC9qCXBm6ghTaNr7i+LbJ8KK1qjGSWZmExFyY69Qevhib24Hj95ime4G6gko7AAhiis2loYwwAlDf7wG2NCqcPo/ybXBoU1KpplVkEwpSoGIsWVgbnf0JxoCKbA7+P6HFTxnlmhWrCoyPOk6jTdl1CICuEI1giRfwjBo3V2PnfmDl4B5piAxEAehPz2wScmcLrLTeozOSqsaIl+6VkN3VEqDESOum3gVr7OHqVMwlSqpWjHYrAlqTCV7Q6gA0CJtJBJgYk8DyL5ZUp1dSmKi/bApdijKqsWKGIYABp2+BfBlyBVD2jVsvWQ1abwmsadRYd73jFu95/HBfw/2vZXMJUSsxy6sunYMYsDtB67AMYBmMC/HeDHSzVEIZWZDKkAzYsDEHebYGczykA7aSRcddt/HpbGSM2bJyVkKP7RV71OoHQADqUY6gSrXEhVPrt44Y5t4FTy51rUARmIAIaFIAkGpdVufvFfUxjMuDJnuHk1qB37o1orrGkNEN7hIM2IkRheQ9qedoatdOm6uS1RXRdLsT3iRve4sQPI46tNqsmndwYGu4VqhUwf4+W+JFN52xCy/PeRzqdnUaplXAim4ZNMmTPZOdKyTcAkeBGJXB0qkdmtbL56iZOhfsMyhmddINMk7hSQDPnOPqvxlurh+v9jJEmm+HhinfipSoVzB0Pb3u76Ahrqdt5BJ942GLhCLgGfO9/njt0+rhqE+lU1yg8CSuOw7bHY6rNQEV+NrU1rTYFmaJn02HUx6YAONZXRUaQFMmw+nTzxc8v5cLXqQbKALTeSbjEPjK6mPUnbxJKrHrvjxe9idiRy3kpE9CTM+QXEbMZZja5JeBc3PcMfP88FKoKdPugDTTSB8EJt4zOE8o5FatVC6yEVnI8+8B+M/DDZV8ObT7BiuonU6KhQogKIgeQuPwwK5vLroEGek+QAH54IjXJQnyP5j54Hqg7keBP00+OKarMs2WWSK2fBoxrYIODKaqoSx1aHBYnxUoSTfYCMa3yy7ClUZ5nXWLXG4p0wdr2IjfpjJeANooCLE04+Luv641XhBIosAete4jo9NPnjkboqlZlntPVUz9wf6Cnb1B+VsI9keX18SeQY7FzuRYuhFwR8v0xL9p+W7TikWgUsuGIJm4iPri+5B4HTpZjUNmolDqIInVTYXPUgm3kca6jQUrdlcUJ4xXvIGaAknxrUl+JkRjT+U1ApL4lT+NU/DrjKuF34i5BH/vFOwgRmAflb6Y1DlKsexpztoHzIqH8/jjXuhWvKz5y5fyC5nN06DN2SudOvSzkAKTZVEk2jw6nBcPZIKgZqGdy9dFmTIQjxuNYt5kYFOXc8cvm6VUSSpJtM+6wkQynr4jBpVz3D6jCo1Cij9RFWl6zpdVm/RsPKRoqyi4RwTs67UiwfS4urKVIJAPeBg7gWxsvEeHp/JWcCKFBytUGJklRWufis7dTjLsgaa5qo1IxTkae9q7vaJ96Tq9ZPTfrq1Wvq4fmwAQDQzBE/8A5OFvc0lsfMtQeP8AhiVlc0JCsoZSIPj5EEzcWxsOX9muSqZWky0cxSZqaE1EK1QSQCWIVmPiY7vwwC818nnLVBoIrUxftRTZQpmNLdVaeh8R6YPWnsDp7kflqhVdyEVWYnujQGmb+IJO8Dyxecd56z2QenTVmo1VAZlElCp2BpvIm0z6Rvi19mWVUOWO8KF8bsEP0OK/25UJzlCoAJfLjV5lXf63wsWuoaV0CXDuds1l2L0a9SmWYkhWOjUTJ7h7u5mIwZche0yuM6amcra1qAKxYSVRQxUhaawo1Hw+8fDGYqYBB2Pob9IPQ4IuW0qNChjJkd2biwAgRij2Wwq35PoHg+catnTXStSqUHp6AiMdSwQynSdzOqTbfyxaHMZau9SiKtKoykipS1KSD4Mhv9OuMQ51y2YymVoIxGmoSQwN5QgiGF1NwbHGe5iu7M1VnLMSZZjqYt4lmkk238saO63A1vsfV9PlrLwx7CkCUKnurBB3BUWPqRgVyvIFJxmCr1GqCowTtCQqwAyra7ABo1GSes4ybkj2k5vKVx2tStXoCQ1LtJFwQCC8xBg2I2jrjXOXvadlYHbuKBqe72lhYAASCwFouSMbhpAp02ReL8PdKbJUpNSnRBQPWpnSqIBrRdQJ0CzINxfAHxjhdNkgMpEQbiQdS7qe8D6gY0rhHti4ZmCqtUag3hVUgf8AOupI8yRiBzzx/L5unS7NadeicxSQvCkMwZGKzuE0k3G58gZzVBTvajJK/A6b1LAiCBpiwGkkS3n3W26+WIlfhFWi/wBnUZTbxgB5FhJ6D8MbxV5AyzkvLLDGUUjSGA7puJBEzYgGfM4HOL+z7ME6+yRoERSeSYDXAqBSdzCl9z6YFhpWCfL3EOIOmmrUp1aG0V17UG8EBCZQDbusvlOCo1eth5DYeQHQYhplhRGmT1sUdGW+zLUUEb9JHnhl81HXHsPDtNBYlOPLSsnJqPJOOZx2Kw5nHY+p8FE/iIFuC5Y06AmxfvfBgI9dvrjuD8PFTO01aCiAsZFiAYWfUxi645SCMqiAEp00AmdlHX1OJPKeXAp1KhW9Sb+CpJHzOr5DH5zKfls6ccfNRTmtqXVJvf5i34fTBTyvkQuTNSe9V1eR0IjAX82LYFEWdKzBbSPng4zCdnTqAAimlJ9GoXjS636dF+YwuWWxTEtwPytMCgJ30kzv9Pjilr5YARvdt+nejr5DF0zhaUETCj66RiprMCJ/tT66mxREwi5by0ikvi1AfAsP0xpvDa9NKTAsoKLWepP3VbMWY+UKx+GAHlahFWgP9rR/uyfyxofAlYqSVRgVGgdTNViQ5M2LbeWFZkZtz4I4zUAMKVy5NxEfzcEknaAPxvcjF3yLnErMoRw2jRrB+9NMLBBsRJY7G64E/a3mD/K1ZQYGmiGA8NFJo+k/LDvslrlM3UW0mlMHqVK/rgTW1j45dhfLg/ngMEaswCOn33YfhjVeUKZ7KnYlTTpbiI7m9z12xnvJNECvl2Ygk1FIET/pWJvjSuWs05RYVSumiBB+7p7xboGF7bWGBW6FbpNGMJwmm2VX7NQV0NqAgmVE3EE3JOIDZEdCfjf8f1xcHPJ+zhFZdQFMMon90TIPWVPyOIlGlOPWeB6TBn00vjRT8z+fC78kNRNxmuh9hfAMj3jqvEACLf0idPXGurSnKVxP9TW6+JzAxmnBcr3jf7w+H2tP9caxwiidJnqHH/yV/pjy+ZJZZKPCbr8y1+XczPkjIstHK5hnJpVARUQawATrCtJZpKsoMqARJ88GPOGaB4VmZSB2Z0+6QCWAB3sZPh1wNcv5c0/2dVq1uzFR+4yDTIFYSncPdjrqvMwIxI9pWfK5JEkDtaiggT7qHV8bhPDfHNdyLuK6So9nGXUOQ170SCRtNZVMRtIt8sN+2ioewyigwhV3vBYHuiA1iVAJN/H0iZyLQVmA+99nfpavSH5/XED235RuyyMiAEqC3ieztfyjFV6iT4MmGZW0jYRPU33Pn5YP/Z5l5rUiB98f3igP4jGc01E38Mal7P2CtSA31pfe5alis9hYblx7aSw4fkqng+n/AJ6Sv/44xla2ox8PXG0+2Kpq4Pl+7tVonVtvQcER8B8/LGIUPeGGjTViO06C7kzhPamDF5ufAKx/L8MX/P3AaeXrIqHXTZLTpMFSUIB23H1wx7PE70R0Fj1mnUEEec7YIfajwhteWajQb7RXkU++q6SsEwO7KkWsLeuEpt7FOEZTmMsEYNJgzMWg9PUHy88aByVxevlgQjpochmRkRgSBAiYYeG84B+J5V6T6KoKtKkg+G4/HGh8g8O7RphTIUXuILA7eqnGla5DFbj/AB3241UULRpU9QeSzd5KiQRBQwyGYuGNh8MWXC/bfUq0jqyTAjSxdG1rp1AN3WAO0gXN4wJ818uUsrQY0dSmm4AJMmC2gjwG+JPs0Rlc6WgHSDYEbvBv1Glvni2fFLBSl7WIoqTCTmTmRM0adSnq06IBYQxUkkSOh3PxwMVqpOJ+dBLt/aP44r62P0LQ4Vhwxh7I4cj3GxXx2GWXy+mOx9HpRG2TOJgvWK9dQA9RA/EYJnygpUaioRpRWUhlKkAAqpBBKnvC4MEQfjR8Kol6zlWCkXUldVy4HunexI+Pngk48z/sslyYB1AgddQUqVsN/wDHH5FPhI+xj7sFOCZHW5Yz3GpgHwLMBPrAPzOCriSH9lrkzApuJMxMMYJmASY9cVPK9S4sL1KRv/q06lU9LYvuJSMhXFj7okEGNfZggibETsfHCz5Hx7RANttvDx8z+WKisJFuu3lMn88XrRP1+Qn88UrJ7vnp+sYsQQbct/8AuKNj/STP9lXxo/L9SEpedKj/AHmJ/TGe8p1B29Mk2Bqn/wCKPz3xoXBICU5MHsqO5EjSC2x/jbCth7GKe1Fv/WcxB+8l/A9mn6fTD3s6ok5mo2ogrRY+IaSoIby+XTDPtQQfyxmf7SH50VOJHs8rKhzZLhWOXYIPHcn5QPnjT9IcfKLzkup9tSN4B8uiVm/AY0rljLDs0gae7SdhtLsmskx11EkjzxnPJlCGRt71DB/3LW+v4403gACpOwKpG9hosLk7TG+AuTT4PnDhwnMKB6eXun/HBPSoEYG+Cic1TEbk/wDSevpg4Sjj2Xgc+nTy/q/ZHLljciNwqsRUA8X/AP6UzjVuEVGNMjYkuJvb7Ssdj5bHGUcHvVj/AGg/7lLGo8AqnaCbtuCDHaVDMG7DvAyBETjx+V3Nte51V5TO+WOJBjQKhWbtWJAddXeFTUQC3d96SsDra+IHtP4qXzOXpH7iBmFrM7T0/wBVV+eJfAKInJEBRU2DEb/Zv3SRBIMDrYx8RDm7Ns/E6mq0VdPwSEF/hiEV5i035TSORmjT1EL9K2XxE9vTH9mypG4NSZjaKYO/WQPnjzk7NBYJ2CXNulbLmb+hwv2u57XlKK6bpWIJgx3kZgRbwg+IM/GyZFp2YbQuTG8H8saFyXUPa0o/fpf92kMBeaymghhImQSY88GPJ5IdCNwUPxFSkRPlMTHScNN2bGqDX2gUC3LxDAnQ2XZTHioQ/mPjjFODcOatUVFiSRc7fHG6c3t2vAqykjUi02A692ogM+O5+eMf5RIWqDMQQf4+eNF+UzXn3Cr2dH7ZRFyyifUosfX640njFWaFFvED+8qt+vyOM55CSK1MnbtUB/8A20Bg/wCK1fsaadBosLiRSUGD16Y6/D3/ANmH4/Rha2ZkftDE5tPOmv8A1vg09m1czAsAV/DMsPwwIc+0v50hP7gg/wDE04v+SM3pYA3kLsJue1F/CzT8Dja//wB5/MER/wBoh7mYH+0H/cU4T7OkAY6rzB6jZXtI2u84V7QiD+0xtYjpYlDt0xF5EqS4AG5/OkDYfx+fR4o7eN+8I/uJi3b+ZacZpaa9UDpUfz+8evXFbUpTi146P5zU8yD81BOIy0ce0007wwl7pfQ5JLdorTlz4Y7Fl2GOx0/FEoXy5kAaiVIuKlM/A9o3hb+j+uLzmUgZFgdylOPP+in/AKvriNy+kLMX1H+5lnP4vh7nNYywE31qAOllE/Huxj8ql6kfThtBlXy9S0AHoHqfJcuF8urYI+cnIyB296kh3BgMrbH+yfgcUfBzCW8MwfgWRBi850eck+39Ivw75Hw2P1wJPzDL0men3T6H5Yi6Zb42+mJ2QyLVnFNepiYJAv1j0xZcZ4EtAUGDFjUViQQOnhh29yEU6steV9NzIGnL5g/gv5Y0zh6CCDBGmmpB8kO/jjM+AU+7UMD/ANq9/WpA/DGi5asFqlTEF4HQytO4Ei/j9emNe4atGF+0dQOL5oDYMFAHgKKgDHcucap5dcwjb1qRVCB98F1AI6Tr3PhhHPrf+rZo3g1jfyChd8U9Rpq0gfGPrhmrNF0aByuJIB/dqnc/6AHGj5XK1OzkaSoVToSdbRTUFSSe607EdN4nAFyz3VmJilWPQ/1SrjTOFV4JF7kDpaEp7R0wiqxpt0fOvLxnM0h/EdmcHopgXmIvfAJwJv52hHif+hsG9Wt3T6dcek0Cf2PJTrn6CN7lXwB9VZZEfaL8SalIfrjXuAMezWL95xBNoFWovn90fQYyjlXKAunXv0v+4mNd4BTAQCPvVD86tT9cec5Y0nsZTyrmV7fKpDC7+8jBWASpEMRpbcbHGc56sWzjSdRNZpPiS5M4KE58OWalSWmpWi7XJPeHfWBFhZiJv0OBKjVLV1a0l5PqSTbCxjTbKzkmkanyjl26QDoIJO0a6JPTD3tSzCvkVQCDRzSqQZFjTqwQDuOk9Y9MNcsu/Zzv3HOm9+9SnSZsZC3OHfaojnJJVCgK9ZCwEd0hayCTeQZ6E38JxlyB8GPcRHu+Z/XBXynSLVFA6aT6w9Mx5X64E8/UJ0nz/I4LeWpFx1S/oCh/LDy4BDk0bimWI4Xm6bjS3ZNKg3UoXcTaIMDz7vmDjGOXRLHyA6Dq6D+P8cbvx/KseH51na5pZgb37hrD49yB8PLGB8PrGmNSkajYeIh1bVt5RhYXTC2rsKOT892bpP8ApEJmelaiTv17pwfZlpyqteQQJPhpCR5e718/A4y/glWNJO8qf7ynf4Y1XvDI1B01C3gBUZSfXUo+Bx2aKVanH81+uwH6WzLeeDOYpT1T/wAmwRcn8IWqqidLEC/nrpjr1l/ruMDvOzfzij4af/I4J+TX7wgWt8xVy5/I4r4iq1M/mTx8DnPVE6akxLUka1xcKZ+mK7k2e1RVgnVOkwJMo0SYE92PXBDz9TlSfHLielwGH6XwHcCr6SCBcBjIjornx9Pl6Yp4g7x4X/Iv0Nj9T+YZcxoP2ju/up89Iw1RpyMT+LfaMjFSDo0mY3VmFoJwzRp49Post6XH/Sv0JuFTbGf2c48xZCjjzFvih6SJwxIU2ue2P1pUxhXPleEpjxqux/4Sw/g4d4Demh8Ref8AXzBP4LiFzvUBfLIbjS7GPNp/D8cfnr3kW/gHOAUi1NIj3CDabtWLdLkQvS98TOdKpGWAZSpLiSQNpqMoJBM2k2kXN8I5dYgUxGyZba3+kfDPPdMU6FFQ7MrOSNZmO6IAJi3eO9774V+oP8AxytRjT49u1/7NJm/E4suZcqhylNyo1jsgGiDDKxIkbi3XEDg+bp0wpqOqRVzDG9wCmhbC98dxTj9KvRp0aTEnVT1PpIXSiFJAJ1bmYjxvgNNyMmlElcAp9yrafsEH/M840Shllao0gEdo3nHdUfx64EeCcFIECvQIqJTjvsG+zNxoK7E9Z+eC2k2hrz3nZun3o/IYZtIWm1sYLzxT1cTzP++cfIgflimKkZqgIsZJMT1bw9BjQ+Y/Z7m6ucrVqYpuKlVmA7QKwDMSJFQKJ2EA4FuIcq5ylm6XaZaqAO7IUsCTqjvLKzJHXFU09xXtsG/AKR0OADahW8B+7O/ljRshliHJItMqfIoqmfHb8MBPBeH1U19pQqgGjVHuOZLFQAIBvAwf5MCWgn3vCIgAfl9cTS3DN7HzxynSVs8geSO9IUGfdbbSCfodsEPMeYWgWUECX0KH30lgCdJAJhbmw+GB/lniS5bPJVdYVS4M2sQR12ufDxxbcb4RnGraq9Pvs5dIrUv6MqwF9Uybjbx26dmPVzxY5Y1xJf7/ADWwKstuVsurATqEmmPA3dRbz640vgitCm2mXG5me2ePhH1xnPKNGWQkbvS/65/LGj8HQkLBAUFiREz9q8Xm2OJbsMuD5l4sCK9RYuHYX3EE9PG2GeGN9uk/vbYm8ypGfzNv6+r8e83zxE4JBzFOOp/I4r2F7mi5XibUAIpO/cIOlkEhgGszGxEbxuNsOe0Pmbt+HU07KpTPbgnUFAJ01G6G5uCbdRgr5YpoMuhNJKlQHu6lBtCW2tvM3i+KT2yZd2oUdCDsqUvUYEWd9CLYwzC8THXyMSVWO2zH82kqv9ry8MF3A0imP92fxBwI56NA9fy8caZyrlF7BZj3J/uuY+JGGnwaD3NAzuU1cPzcyzac2APAsKh26kzj5vpkQL/xJx9M55kTI5vUJASvPiQUE3+Iuf1x8z5dr+k/QnBS2Be4RcHQinqtdWifLGsZesWyWYmCYcmegFepEQLn+PLGacIyxah6K/0Dn8sahncogytRkYpBfWrbNKsQEAsDqKtHxtimmf8Azwf8y+o0vSzJeeF+0oEeDfiuCDlENMi8rUgeYAYWG/u4oebjL0T0v+KYIeXqUsBBHdq/CadaPwx2eJ7aqf8AnZCYt4hLz/lR2RsR9jUsQdu9HoY6YCOVeFBtye8CoEdTTqLb5g/LGkc8Uy1FSQBK1R8Ol/TADylS+1pHbvqD5zpF/nhNS7w4n9z+o0eQ541ltK0j46z8yG/PECmmLDiKE0KLTPdA9CVUgfQ4rkBx9/w+V6aP4/Viy5JiOI2+ox2I4Q47HV0o1lVl+ZsvRRQNdRlVBCqAJUs3vMfFui9MD2dz5qVDUJB3CKfuqRpAm0+tsVWdzQFhMdb/AAn6YQlUyOlpO+/h5Y8Yoq7FcnVF0vMmYA94L7sFVUe4NK3I8J+eGP5RqMysWfWDZ9RkeJB6YjU2uQDeN4i2HadQBGZvdXdr+l7QLjxxqSBbZL/Z1CzIIMzeZ8ZANvlfBhyvyoX7Gsr0QmpWIViDCEFlC6dxtBOArKZdtGrS2kwZta4UdbXI6WnGgcpU/wBkods4qaKzoqLZwTUUaSFQSpsRJ6RhWMuQyrUgGQ06XaK3vHSkrsR7xBnyB6Yf4fV7RW7VEQh3Cw6tKg91re7I6YoMzzpTKVqSFRVpA9ohp1pQQDNl+NiemB1uYYSmdSq2jUw+06dfdsMT4Hq+4fZvh4qATDaaisP+EiJA364g80Z1Uy7Ux3C4C9wKzAEEyFY/6pAMG5HqB7iXHhop6Z8SSGI2i2kb79MVT8WpVSNZpEhWIBI1aheVD974C+B8g1Ye8OzYrUUgvqAsai3LRuYPn6Xw3R4wYAYik+xUguC0Sw1Bh+7vA62xnfAeY3OcpAFWQE9O8BBEyDtvg+5fzutqolSJ7vZz3VgjvFwG1EyZ6R0xt2CkkW2sFAmkERHeEAdLAz8MLq0Fc7R5lQRaQBe/jj1MuQgGqYJN5JifH0w3xV2p5eoyGXCkoLSW3C3I32364NMnfsVj8FoIwNJUWCtlULpYEkGLbTtiZkKfZsAGtfr0JZupt3j+WJSoxMqq336k+EzhFWkS5hBYLHjuSRiTTu0V6lXSClX2QZM13rEVKhqM7FXeUBc6tQUATB2BJF74GaPsONN0qUsyZF9L0/ER7ysNvHT8MagCXEFSLrtB6r9MOrTCkiCYjafCcUuXInGzBzgfB3y1takstm71rKFgEQBIJPjbww5zvwds5w6tToBWqPo0kkLKiotTTqMRbYHr88WrIpIYs4sABBnob/x1xLphCsRYnqB6AW8DhYuVjSo+X+Mcp5qmTTehUV1uQQTYg9Vlfrg25Wc9mFMqdBkERsreMY2V6KlQqVGQKSe6RcwRpIaRFyYjeNsRuHcOFB2KO4Qx9kbrYBSVCi0kTa35Ub6lQkXQyuWFXL1UcAq6VLbzNNBI8DcjHzFkSDJJjx8ven0jH1fUdjApjukXMkERAAhhN738vPFPxfkXKZrvV8tTduraSrHbdqbKW+M4KdbG+8yPlxQ1O15BP91saW2XarlK6Id0J3Fj2dJ9vMSJ6SMKq+z/AC1BCadMjSLjtKgBWQHm5vpLQBF8dwfiuXLmjTBGqmZB7TwVDdh+6FAPXp1k459E1P2aZT1LYxrmMSaPq34pgs5Zca0HUkj/AJlqD42OCPO+z3I1mVWq1KbLcfaJ1MR3kPVYv4HFlkPZ0KTowquYYE2UzHpHjjq1+ojqNRLJj4dfQSC6FUhvmWuamUpgoyhbBjswamDKnqNx8MZ9yzZqR/16ZPwamfyxq+f5fZsutJW1aSsFh0VdJG3rfAfw7kDM0gF7pI6qbeIHfje20/DE8uRSw4491f7DRS3LTMT2KJo7tjq8xKaWEbkCQeo9MQYjBNxDIt+yLIhkadKnVv0kC/vT8MDFSpOPu+FS6sNezA2jw1sdhqcdj7HSidsyCtxKW3HWYE+kWJ+uE0yzEiWg+6ZIBb4EbYYp15O0x0Pj8PT64k0jCrIWxkybmOn1x4tiD2VydwG11dpWTvAJEKS0DxHlbcYsa9OoqoiqQZ+6tSAP3RqSbHf0xccn5NQn7RUdgzFlprSBnwJnxJUQB0B8bW/FqbqRIqKpLaTUBBNtySLm8/HCNjIh8D5fr1AlF0rqrVKbOwWoF7shQQ0rEk3I8IjGq18k1Khl1V9C0WUfaf1g0tTIcAgqIOq07DFFxziKJSoFmbW1XLMVLNOkVJIYCR3RMztA3xf0M5Tr0gyVAyKabAg3BBB3A20sP8sTsainyPJBXOZnOCsCMxMpogDVpJh5JIJExA6TMYmLwap3S1RCJ3Ab3byPI29N7XEQ+Y+YjRCvQrqVC1CVhXDt3AJgT3RMAGTfeIwGU/aXmdK3pkyxI7InqbbeHTfAe43AeHg9U+8ybCGgwZmRG4j164QeCMTHcYGVn3WVSIMW94RPTx3Fwyp7RcyKS96nJJk9n0nr54XlPabV1KrCjqLmGYMsWi6qRI84m+BQbZa8TFOl24fLi9FwSFpd4sU0sg1agIMatPdC9CIxWcL4bQTMOnZ5yzd006lUQGcgS2VWSYH3i1xbEs826cvWq1TQqVXdQi0hICqqBh3iGuwne8gxhvgXNlJ8wA1DV2gmQVAQorMZ3P18bYO6MWFfkuu6tUp5/Nro1MoZqpICz3Qarq14iWHzmcWHBOCZunRritmmzTQrItQEQBqtZmPeIF97bHbDdLi2VklkVSVlENNJYkST3ZBGqB6g7Yl/tWXFX3TDKNOmnWE2X9xQLH4jpvgW2GiRmOKZrsSRkqgbTI01aU2AJI1oAbdCLwceUs5m2FT7KvTcglWU5R1EXBXU97eJ69IBLWc5iy1M9m9QI5gKjNUDEsABYsCBBJvviQ3FKakOHapPdAV60nVBka2i0jw+RkYVlZw/huYQuRVqEqDUVHoZYL2q2IDK50sTuQqyDMzcP0s7WDo1dswlQrTLoi1igfvBlBUMCCbyDcD44f4nxUK2l37JyrAaqtmE+9LKVidNiZAbYXw3n+N0RmUH7ZTAKi7Vsuu0m4I8+nWOk4DtmTRBPGqyUCS4GmrF0rJIs0rqWPvTpPgbGcT8vx7s6tXXVpJJ1Es7wY0gAa6ahRpESDE+c4m0OKUWACZ2g+ky32lFp9YYfXA/zFz4mWqtRq5im2uGAFLWvZmxBKOe/wB2Rv7wkdcbpfsHqTLTNc0KxgVspHgKmq/jIiL/AB28picU46ZMPSH2RUfbKhnc7vYCI1H88NcN43SaHWpQ0uuxQ0wDaDdrehtaxkEYsxWpPTZ1eg6JGoiox0wNjpnSJO4m5PngUxrSKqhxZ9crrYaVK6a9Ej7hBgk+X/Ngvp8VOkErVHQ/ZuTt5A9et8BvGqFEqgaplEZtLd+qHDIhXXp7SjaYjVM+u2FNl8svYU4ooNTGoq1aiF1092LrMCCTIFh8GURJNMMcxxINKCZaAAykRJAk6oBAmY8oxmXGcy1OuWy1RUcKBKoFhSqNBgWXWGJEQD54I8xUlq7U9VT3FoIM40EtpWGiq0d46p8NNuuK3IdtS7Vs7rppBOsV6dZU1s0hxDaVJMA6QJmYJuziaLooMlzNmhVJbMU2J2JCt3QxPRJsT1xomS44602azkglHOrSy338D3SflbbA5w3glPM5cPl65qooKgaqDar6iCOyDIfKZEg9cOcvcp16tL+euFLseyQLSZTSABiV+4e7IJvE4HS+wzkqphdmOP06anvU/vGzbhWAYwJJA1C4tcYTwvmenmdS0wSRA0nabkHaeh38PHAxxDhdXLtToIToq6tdXs6hVRYaD9sAhMwtiZ69MMZB62QDPSC1EqFVYwwmzaWRgWVQNW7W8743T7iunwGbZ91zPZLp0qvaODJYK8hdJBtDK+42IjbFBnslkqVT7WsqBpPeqsrCWF9MgaASEnTuROIyZ+tTbXV0BqzBKb0nLsdSu6oRo2lTcMY9IOBHnDlGs3EKlasQyMRppKhbuAFgGPQAgMxYCSR44aEpR4dGaTL7M8s5nW3Z3STomrSB0z3ZGreMdhPDvaVksvSSjVoB3RQrMEQgkeZ3PQnxnHY6/tGT3+pzdKA7mHg9BcgjLRpKxZ5YIoNmSLgTgcOWXURpWO70HWJx2OxBFXyarwLLrT4nTVFVFFFSFUAAFlWSALAmTPqcSUQVKq9oA8ZitGq8Wi0+QHyGOx2FfDGRD9s2Sp0smrUkSm2sDUihTDBiwlRMHr44BeTs44q0wHYCWsGMSabA28wB8sdjsLIUXyvxOqKlNRVqBW7MMA7QRexE3GNPyqhKp0DTNOoTptJCmCY3I6Y9x2MOuByrwqiaWXmlTOrMkNKLcaqwg2uLC3kPDCK3C6J3pUzGqJRT+8PDwAHwGPMdhTIVxjgtDsaP2FK+ag/ZpcamEG21h8sUnFcjTGcdhTQMKKwdIkd1xYxa1sdjsbszdw85TQDJrAA982tfU2JVeu2o947N1PiMe47F4+lEnyYd7Uqzfyu9zalTO537IGfni89jdU9+5vSUm/Wd/XHY7CSHiaolIVO0SoA6EEFWGoEeYNjjJvZnQUcY4ioUBQKoCwIAFZQABsABbHY7A7G7h5n+HUnSqWpoxWk+klVJBCSIJFr3xivO2TRKiaEVZRCdKgSYF7dce47CRKS4C2sIoVItGVpG3jAv63PzOKzJ5lxwKpDMPtBsT/pKA/AkfE48x2NHgaYW82ZNGyFVyilqYVabFQSihhCqd1A8BgG5QM8Vy4Nx2iCDtBDSI+Jx2OwZcCLgncWoqmYqFFCac/mVXSAIVVlQI2A6Dpgs5NaeKcUBuBmNunvHpjsdikeRQsp0FPdKgqwGoQIPS467D5DGE5Xi1YZ+korVAquAFDsAAdUgCYAsPkMdjsIxmHXGc07ZJAzMwKGQSSDClhIO8MAR5gHEDJZ6o/Dpao7FkOqWJmSQZk3kb47HYDGKinmn/Yqo1tAzeXgSYErUBt5gD5YLqOYZ+I5IsxYmlTEkkmCDNz4yfnjsdinZivkw/iDfav8A2j+OOx2Ow64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 descr="http://educarparacrescer.abril.com.br/imagens/gestao-escolar/ensino-grecia-ant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4757">
            <a:off x="1026062" y="4125370"/>
            <a:ext cx="3532096" cy="216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estudar Física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1340768"/>
            <a:ext cx="767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Sempre que iniciamos o estudo de algum assunto que exige um envolvimento maior, pensamos e reclamamos: “Onde vou usar?”, “Por que preciso estudar isso?”, e tantas outras perguntas tão ou mais agradáveis...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35608" y="3140968"/>
            <a:ext cx="4360528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de onde e para que surgiu a Física?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Física surgiu na antiguidade da inquietação e da necessidade do homem em conhecer o mundo que o cerca. Com o passar do tempo esse conhecimento vem sendo organizado e servindo como base para todas as outras ciências e para a tecnologia.</a:t>
            </a:r>
          </a:p>
          <a:p>
            <a:endParaRPr lang="pt-BR" dirty="0"/>
          </a:p>
        </p:txBody>
      </p:sp>
      <p:sp>
        <p:nvSpPr>
          <p:cNvPr id="15364" name="AutoShape 4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6" name="AutoShape 6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8" name="AutoShape 8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70" name="AutoShape 10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72" name="AutoShape 12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74" name="AutoShape 14" descr="data:image/jpeg;base64,/9j/4AAQSkZJRgABAQAAAQABAAD/2wCEAAkGBhQSERUTExQWFRUWGBsXGBYXGBodGxsaFxoVFxodGCAYHCYeFxojHRUXIC8gIycpLCwsFx4xNTAqNScrLCkBCQoKDgwMDQ0NDSkYFBgpKSkpKSkpKSkpKSkpKSkpKSkpKSkpKSkpKSkpKSkpKSkpKSkpKSkpKSkpKSkpKSkpKf/AABEIAP8AxQMBIgACEQEDEQH/xAAcAAEAAwEBAQEBAAAAAAAAAAAABQYHBAMCCAH/xABDEAABAwIEAwUGAwYFAgcBAAABAAIRAwQFEiExBkFREyJhcYEHMpGhscEUQvAzUmLR4fEjcoKSsiREJUNTY6LC4hX/xAAVAQEBAAAAAAAAAAAAAAAAAAAAAf/EABURAQEAAAAAAAAAAAAAAAAAAAAR/9oADAMBAAIRAxEAPwDcUREBERAREQERedeu1jS57g1o3LiAPiUHoirt17QbCmcpuWE/wBz/AJsBC+Ge0ewP/cAebHj6tQWVFwYdj1vcfsazHneGuE6eG670BERAREQEREBERAREQEREBERAREQEREBERBz4heClSfUdsxpcfQSsdxfE33JzVnk9G8h4NGw891o3tErluHVyNNGj0Lmyspw+m+sGhokoP4zD2HcLjxDC8p7quA4SdE5wCo6+w5zXZXRPIoIG1sq1B7atOWvaZBbuD9/JbRwdxN+NoZyMtRjslRvRwAMjwIP1VVsLNoZ47yur2evyXV3TJ94Me0dcpe1xH+5iC/IiICIiAiIgIiICIiAiIgIiICIiAiIgIiIKt7TT/wCGXBgmA0mJ2D2ydOQGp8lkvC/HNO3a4Gm4/wAUH+S/QFanmaW9QRp46LBOJcKNs97AytVyOyZqUkagFuZoGhgiR1lBJO9rVA7Ag880j/6qKxj2jNqRkYHEdf7hQop1DULDSdmMQ11M5tdJiJ0IXdaWHebSbSquftJaWz1M8kHRhXHVfO012jI4wBlhvyiFMY9euY5lWk5zHjUOYSDB31HJcVPhx1RjwSHOpxLZzHK4kbjcghRwdUNNwD8zWCC3np4IJNuP4nUjJcVIOxJP2C6aeJYuP+6PwB+oXdwfiVN9Gm2f8UF2h0kaxE/rRe+J43Ts9X18xJkUG6nXxnu+qCvt46xOm8g1y7Xm0H7aKew32s3LS0VKbXzoR7p8wVUXXrnkuywahkN3IB2AO8rrsqVxUf2Qp949RqAN99kGy4Hxfb3WjHgP503aOB8OTh4hTSwfGuHLm2aKmaQNSRuPgr37POOzcgUa37QaB373PXxj6IL6iIgIiICIiAiIgIiICIiAiL+ExqUHndXTKbC+o4Ma0SXOMADxJWRcUcTUbm5cLRz8hbFVwzMaXDRrtIJGsGY2G8Li9o/G1O7u6dBlQ/hqerjByufJ738TQIjxJ81zUOI7cCo1oIBBG2jhEakIOqpiQZXY2k6WspdmXfvZXS4tPMSXL3trqM/Z3T2NB1gFzBOsEjbfbkoyrZOrWTMoho9093ygAwR6Fe2H030Kbe89oBALGuYA47kENHd6bmUHlRxL8Kapc8PbUYQ17OvLTlvt6qpUL5wqvc0+/PzUzxRVL3uLGkNIaC2PdI8lXGUySANyg9xevADGnaYga6769FL8OYAKjs1SYgkn6eq4bKmA/KG53babT/ILQ7Oh2dAtc1rTE77z10QQmEN/6mvWiewYS0fxOOVvwWgcLWwZTL3d6oYBP2VBsbgMq1g46VAB89PmrzwniTXUXT7wcRHlzQfeP1AaNXPsWws4sT+GvG5SRq1wPwcP5K5cYXphjW+64gk+XJV/GLMC9tm6d7IdecuQbc06L+oiAiIgIiICIiAiIgIiICr3tAruZh1yWTmLMoj+Ihp+RKsKjeJMN/EWtalzcw5f8wEt+YCD8zYLadrVYyQMxyq+Y1w5So27u5UED9pAj4DkqfhNt2deSNWPmP8AKZ/mtZxENubV2WMtRk6nYjr0iPkgptnXLbSnTkZQ7c9B1XpcXTJjMIdlJHTxHTmmE0stQB0ODSQWO8pmOYPUK5usWQMjGbDccvJBQTbvqVnU2QfzOPINHPx0UC/UwBprqNyP0VcMZYbdj3MdPagtLugJyaHkdfkqlaHeeWnognuHcNp0iD7ztzpoOcSpPFKoqECDJgaGPD1Ufh9Z7mzDQOXX5bLvjnz6oIvHrNtMy3RoIB9DBPmp/hWQ3KC17dzqQR5yoDHK5yuVk4KsXNtTUP5+vQBB3YyC8MBIyMOZ8DlsAOslU3jPFf8Aqab2jVoB8sveHoAQrVZVy85DqRJPkqdilMVK9UHcNeR9vsg36xue0psePzta7/cAfuvdVb2ZX/a4Zbk7taWf7SQPlCtKAiIgIiICIiAiIgIiICIiDG+P+HzaXf4hrZpVXZp5An3mnp1Hn4KSwU030nU2cxI16jWFpOIYfTr03U6rQ5jhBB+3QrKeIeE7jDzno5qtAagxJZ4OA5fxDTyQcVxaFh1bLqZkdY5geYkKct78inTgiNAD1HI+REKLw2/ddNcYEwABOsn+y5BUdTz0iC00n6T0dDx9SglMZtRWo1KPMOcW+YM/cj1WbtqOY4h2vL0V6p4hmqOeP39PX+ygeO8MAIrM0D9SOh5/NBKWmGVG0mvYZaW5iN/psvl90/k2eemv0VRwnF69Njmsf3ToWk/Tove24grtDunjJGvqg7MVuswDJ7zna+XNa7a2WW1awD8oHyWI065qVWF288vBbxRqzSA8B9AgqvD1vGIVmnUZSBPiAR91BX7GsxF0wAabxEdAN/NWKwqxfgge+S30aFF4tZsfidTqKBdM+Q+yC3+yKnGGU/F9T/mR9lc1XPZ5Zinh1u0c2lx83OLj9VY0BERAREQEREBERAREQEREBfL2Agg7EQfVfSIMht8MNlfOpH3SRlJ5tnQ/D6JxfTAunx+amx31H2Vu9pGFh1AVxpUpuABHMOIBB+MrPuJKpbcinM5aTAT4kkoOSwdJNPUOkH4SpS7su2YWaAxLZ2kcvhKjK2t7nGxqZP8A4yvHFMaLXgNMFBWa9HsahB6wQvOvdCCG7KU4pYKradcbvHeH8TdD9j6qDt7R9R2VrS49APryHmUHvZ1Y7w5R9Vq1vxMPwrYPe089FRMO4c7MTWOvJjTp6nmpSxsHvOWmwx4THqSgsFK9HbscOTCY+H9VH3N7N7Wc1uYmiGD/AFAf0XvidRtIMpgguax2d/IS2APmoXDr3NWZVcAO1qt8srYAHyQbvhtt2dGmz91jW/AALpREBERAREQEREBERAREQEREBERBwY5h5r29SmIBcNCeoII+YWKY72hunl7MmYBoBOuZmhHh6reSY1KyT2lGyfV7SlWLq35mU9WyNAS73Wu5RrPggrtla1Gmk5wOtwdSOrB/VV3GgfxEAE67D7eKmrS+qOAYNDJdJJ0Pgu6nQjUnXrz13QcNHBn1w1pa5tJmzQMziTuXECAVLPuKds3IxoB/d3cfMCT8VzXFv2bNXP72zC93PmROg8Oa9sMtmtGpaD6IPqwqVXOzCmZ6kDT47LurG6dla2pAJ1yagAbyYAA9Oa+K3FFC3ae8KjuTGn/kVWsT42qVTOuXkxpLW+san1QTONVWimwCXvlwLQZLswhrT4zB8AFy4nTqUGW7HZQ1mVziDPeHL0Gnoq2Mcq+8DldBEjkDyHidyVzvvXFzTUJe2ROYnUc9UH6lpPDmgjUEAg+eq+1WuAsWFa2yZsxpQyerSJZPjlMf6VZUBERAREQEREBERARedau1jS5xDQNSSYCzziT2jPcTTsxEaGoRr/pB28ygvGK47Qtm5q9VlMcsx1PkNys/x3240WS22pOqn95/db8Bqfks8xq1fUeXVnue46kkkn5qEbaiSGmR1QWq+9r+I1JyvbTB5MYPqQT81xUeKcVuTDbis49GmP8AjC58FwftKgDjlZIl0HbnsFsOD2NKm1rbYNcSO8/cNiN+pQUjDuGL1wJuqlTK78pedfPXbwX3d4G4NLWNiPDdaTXs2kHMS4xuqhitZwJyUiRsHOdA+SCq0bZzHjMMs6a6dOui68TxCnbNgEPrETAIIb5kaAr0cypWqdg1wc+DJOzB18xso6tw/Tp1jSqEveIMk6GegQVutWr1XnKczjyaC4qSsuBbqr3qhLBzLzr8Api0q/h6xIbppEclK3GLV64IYW02nTMZ57wgrQ4coUtC51R+w2AnwAXjd4ZTY19SBLY8pPL0XXecU0rduSk1tR+znx9CfsqjiGL1a51MN5NaIAn6nxKDup5TJMeS5q9PO4NbuSAB5r3wzhatWgtOh8dvOFYXcOtt2sY3M+qXtLnRA32HNBf/AGTt7M3FF3vM7P5Ag+klaIs99nTc11cPEkNY1k+JOb+notCQEREBERAREQEREFIxWm+6rFr3EU2kgNHQcyuGtZWtAEAEnnqvbiys+1rFw0bUHdPLXcef81UhjBzHMMwQcfEdq2p32d2D7pVa/AkVAwbuMa8pP01VmvbhrtGNdHPX6KIrW1VpL3NJb46oJ/FLxlnTZQoQ6qYNSp+6NNB4lWK04lfToMpOZqGjM6dTOugA3g7+Oyzindt12/tBUvV4kFSq57jAcGhrW65cojVBpNrxJbZCTUaNDM6EeEHVZ9xLxvn0pjI2IHWDufCVHXGIA0xmMzJPxMT8lU724L3IND4evRRpdo2czzr1MaKMxvEjUrtqOEQMv6+Ki+H8UGtN3P3T49PBSV8wua6YgAx180HUzER2YcSCTp5mYUhQqNfSyZu86QBOuog+niqFb1S+oxmsNMwrVUaKbZb+0I9dNYHogqmM4a6hVLXtgj4EciPBcLbprddFdBRF7blpP+LT0BInxjyKo1xg9QE9yNYJ9Y9EExh3GT6AIYQQdx/ULsteJ69w6MzR0+Gg8Sq/acPh8B1TLmMd0FxHiQI09V1U+FHg/wCG/MQTBaS06a7H6IP0bwNgP4S0Y0/tHgPqE75nAaem3orAvzPh/G+IWeV4uHvpjTK4zt1DpW3ez/jZuI0S4iKjIDhHXYhBakREBERAREQEREEXxHgTbuiaTjB3a7of5LDsVw6rbVjRqgtcNuhHIjqCv0KqZ7TsB7a3FZol9HUxvkPvfDf4oM1tCMpM67rrt6LqtIkydY8B4KJYdR4qY4avxb1HNeM1J+vl1QQN1YNoPDnU87Du0kgH1GoU/gnDGGX/AHKdWrbVjsxzg4H/AC5gJ8plT+K4W0tzsAfSd6wqJjeCmk4VKcgTy5Hfl9UEvxX7Katoxr2Vu1aTBOQtynlME6H0VXHCdbWGl3i3X6LbeAeIRf2hZW772DJUn8wOxPj1+K4cb4ELCalvJI1yH3vQj3vqgyyy4NuC4dwjXn3fqvbiizqWxLM7ajTzAOhgEg+Ujz+SstpxOGVMlSO9y1/QPgv5xRY52CoGjTUgbGAY9YcRPkgo/D9pBzEfFWO4p9owuZ7w1HpyUa6rlY0tILTsevn4+HULqwu9GbfQoPLBrsUriYhr9CD1Xvj9z2NZ5bs4Zh4GATHmuXiW2LHCq33TqfPn8Rqq/j2KufrMGB9vsg07CHWlW3o3NSizPGpkNzGSAT1XRf0GCnmp0mgumIbrpuQ5VTgKkX2erQezJ70SdwY+ast2557MQQY5nSOXkgzjEK8itnbI/LsO6BprzV+9gVBze2c7TMGgDyEz66Kj4k9rqDg4Hu7HfYnNHnC0P2I3bSawA0MZT0DeUeo+CK1lEREEREBERAREQF/HNBEESDoQV/UQZBxvwi61qGowTRc7T+En8p8OhVcqOlpjdb7c2zajCx7Q5rhBB2IWRcZ8AVbZzq1CX0t43LfA9R4oIDCuKH25yvGanzbP05Spe4xa0rMLRULcw91zSCD+uir1s4VBBHmvKth4nuiUE37OseNtfMZ+Sqezd6nQ/GPiVuhC/M5pGk5r26Oa4OHSWkH4aL9EYBjTLu3ZXpnRw1HNrvzNPiCgxP2v2Atr4uZI7RgqRynUEdI7s+q5OAeLTU/w3kT+6fzAefPVT/t/pjtbZ3MscJ8nA/c/FZFhTspzAlrmukOH3Qavj/C4ANSj7jxn7OdusDqqgx2R0Hb9bK38H40+vTqCp/5cRHMSJ30kbqM4twA0XyPcd3gRynWPD9dEHRbuFWi6m7UxIPX9bKjYzb5ZgbQPn/RWfBKswJgjb+XqvniDCi6nUe0aQZ9dR85Qd/stxIClUo7GQ5vkR3vnqrViNiY0dnMGATuN+71+qyjhgOe8sZOYDMANzG4HitE4fxZ9Wm9tQZwyIOzhIPMa8kFEuHE0C2YBOvSZMk+SuXsJeWXNSmejo+W3VV7HrDsw8yNyDrzOsjzXd7IsQDMTptOz2uaPMtP3B+KK/QiIiIIiICIiAiIgIiIC/hC/qIM5439nQ1ubQZXjV9IbOHMs6Hw5/XP6VcTB0K/QypHG3ADa4Nag0NrDVzRs/wD/AF9UGci0FTTnyXXwLxOcPuiypPYVDD/4TsHjy2Ph5BcNqXB+Uy1w28wpC8sG3LC5oio0S5o5gbkePggl/b3QDqNrUGveeJHMENI+ixK1pGYHVXLGMSrVLVts52ZlJxcw8xO7QengqZTO/XZBrPs2p5mVS9wMN7oO0nKJ032VsxbDxcNdT0Pd25gxII6gFUzgOu3s3MiHlrSCATsdTGw2VxZXyUzBDjle51Ru7WkbbbmBp4IMrt3ZHqxYTiJDxm/ZEZXAjed9tVXu1DYcQNQui2xfWMsg6IIptQWl+1+uQukEbwdPpqtHwyxY0vqNId2jwWjkN8wJ5alZzxBD2NM6gkT9PmrPwXi0tlxyh3dk7SY/Xqg8uOKJAyAA5yNZ0ERA/qqlhWJG0vbatOjKjSfIOGb5ZldeK7Zz2l4IAbBI6yfe6HYHTqqDjFHOHO0kHl8Tv4IP1s10iRqDsv6q57PcZF1h1vUmXBgY7/MwZTPnE+qsaAiIgIiICIiAiIgIiICIiCocbcHis016IArN1IH5wNf931WfVqDqeSrTO8F0cifstwWW0wBdXbIhjHlrW8h3gR89fVBBY3aUn03VD3KnKBo89IG8rNcVsg2rDYB3IWu8R0xRt3Fx6E9AAVjwIdUc4aydP18EF39nFJ/bPjbs5PlMgHpzV1xl+SzcZjOCPHvd2PIQVCcCWAoUg97XB9SdMroygd3XYyZ+Sn8btTU7CiRvmquHOCS1oPQe8YQVq14Rptt21ax32EqNubS3YHODi0iYHWPNW/ijvZWNEtYANIAG07+g0VYxfDCWmpU7oYOYgR90FDxO4JDWxq8k+X91PYK8iiZbLZA9QI+yrlKi6rU37xk+AAU3huSnlaTEu1drIOkTy0nRFWrBsUp1AKDw4GZb4xJjXfnoqzj2GAVXMZPrsei7sXxB7a9MAghgBaQIJ6mZ3Xxil82vDzIeCCeWb+TggnfYbxX2Fd9lUPdee5PJ3L47ecLdl+Q61Y0qrK9M6gieoIOn9/JfpTgTjJt9QaSR2sajrHNEWhERAREQEREBERAREQEREHjeXbaTHPds0Sf5DxOyy/BsRz17io8Qajy6BymAB6AK18dhxFNocA0ioSPEAAHxIzHTxnks+wy47I5nDfbaSfD4hB7cd3IqWTiDuQPSZjz0Wc8LWMvzOEhpAA6kmBPzVy4jp0303gOykS4g+6SN48VzcPYM80gQ05SSABze0mJ6CJ9UE9dY6aeWlQLQWCDUDQe8ZnJPuhogA9Z3XTSxH8NSDnA1KlTXMZdp4ncrnPBFStUEUzSaHNfnquaIDSHZWhpJfm2J21X8qtrSJY5nZBzTJaJzchmMO0n0KD5rY/UdpREB2svbA06T6bKncZY7Xqf4FSQZl0eHLxg8v5KbumVJbSpk5txkJ8RlDgfoNYUNUsHseS4AuOhDz9BuUEHh9DK1zsxECDp1nTx0+ql7XD3VKRDHNIDRptrzjmvF1nIylzc2bNE6QNIn1K6aNOnTOfMyW/lnfY90kR8kVz073KYqzoNGxsddZBkaKTDbato05Xx1Op9ea4MQd2mUSAT+bTUa7jr6rkuqRp5S3KcpGkyT4mD9FFK+FQcrmzGggjl1jr4rr4Mxl9jdN3DQ/SeU8j4EFfx11mOYwM27ddPjrCjryhrMCHdP1uqj9T2V42qwPaQQenLwXusE4C9oD7Z4pVXQ0xvqP6ea3Syu21abajSCHAGQZ3RHuiIgIvl7wBJ2Ci7jGjJFNsnqdEEsvCvfMZ7zgPVV277d2r3GDyBELxptaB7pcfEhBMVeJqQ92Xei8HcRPPuUyVw5h/6YHkv6SP3R8Sg6RidyTo1o8100aly7csH68F40b8NgZR8JPzK7qeKz/ZBWfaGHsszUqQ/K4SADIB0JbGxH0lUG1v8At3MyhpcCY5Eg6gAHTQ679PFavxI8VKGmoDhMjrKp9bg61qiSwtdycw5T6ckEDc4UbiqKcOYJDnl4A92YDYJkknU9Fd7DAmdk2mwANb08d99VCU/ZhXnNb4hUa2fdqsDvgZ+yueDYbcU2htY0nkaZ2ZhPiWnQHyKDmGGAci0dZn+q+XYXTIIMEn94aKYr2ro7rAT/AJo+oUTXsLggxRZ4TVj6NQZhxbaV7SuHsyMa4w0B0jnqAVB45xOagAd3nN/PDdOugH1WiY5wxiVzSLDRtwQe7/ikkeuXRVpns1xMDK63t3jr2sfDZBSWzUdmOZx3nr8Bpt8l6fhu/OU/7QOXTn6q40/ZXiWzhTaOgeCpaz9j1wWh1a4DYmWtaCYmd+RRaoP/APKOUEzvIBOmm56f3XsxsMblLQZgtjfpO31Wis9llIEE16xA10I568x1XW/2T2hMl1Y/6x9mojMWuk5Xfl0kERO/MfdfFwKcHRjgeXMfALSW+yay/wDc1OxfI+C96XsyshvTka6bfRBkFTD2uBIcwN5Mc/vT/DIUhwnxFXt6pbRrOAA7zZMSNt1rtD2Z4eBPYCT4n1XfY8A2jZLKYbr0B+oQR+C+0cOpjtWd4aEt2K/it1phFKm0NbTYAP4Q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 descr="pens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5313" y="2802416"/>
            <a:ext cx="294837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1336" y="0"/>
            <a:ext cx="7498080" cy="1143000"/>
          </a:xfrm>
        </p:spPr>
        <p:txBody>
          <a:bodyPr/>
          <a:lstStyle/>
          <a:p>
            <a:r>
              <a:rPr lang="pt-BR" dirty="0" smtClean="0"/>
              <a:t>A física faz parte da nossa vida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2680066"/>
            <a:ext cx="41764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 smtClean="0"/>
              <a:t>A aprendizagem da Física inicia nos primeiros anos de vida. Ao segurar os brinquedos, observando que a largá-los eles caem, ao tentar os primeiros passos, ao cair e levantar, ao identificar diferentes sons, ao distinguir pelo tato objetos quentes e frios... </a:t>
            </a:r>
          </a:p>
          <a:p>
            <a:pPr algn="just">
              <a:spcAft>
                <a:spcPts val="1200"/>
              </a:spcAft>
            </a:pPr>
            <a:endParaRPr lang="pt-BR" sz="800" dirty="0" smtClean="0"/>
          </a:p>
          <a:p>
            <a:pPr algn="just">
              <a:spcAft>
                <a:spcPts val="1200"/>
              </a:spcAft>
            </a:pPr>
            <a:r>
              <a:rPr lang="pt-BR" sz="2000" dirty="0" smtClean="0"/>
              <a:t>Essas atividades tão banais e ao mesmo tempo tão importantes representam as primeiras aprendizagens de Física.</a:t>
            </a:r>
          </a:p>
        </p:txBody>
      </p:sp>
      <p:pic>
        <p:nvPicPr>
          <p:cNvPr id="16386" name="Picture 2" descr="http://2.bp.blogspot.com/-fdqZ97vmSww/UE9mIe1kfcI/AAAAAAAAA5c/kAeVe0rakTQ/s1600/crianca_brinc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092" y="2631622"/>
            <a:ext cx="3407324" cy="398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1259632" y="1379479"/>
            <a:ext cx="7669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/>
              <a:t>A Física faz parte de nossa vida desde o instante em que acordamos ouvindo o despertador e observamos os primeiros raios de sol, até o final do dia quando a noite chega exibindo a beleza da lua e das estrelas.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3356" y="116632"/>
            <a:ext cx="7498080" cy="69162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Divisão clássica da Física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946463"/>
            <a:ext cx="7858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/>
              <a:t>Um sistema de divisão da Física pode ser feito, levando-se em conta a magnitude do objeto em analise.  A </a:t>
            </a:r>
            <a:r>
              <a:rPr lang="pt-BR" sz="2100" b="1" i="1" dirty="0" smtClean="0">
                <a:solidFill>
                  <a:srgbClr val="FF0000"/>
                </a:solidFill>
              </a:rPr>
              <a:t>física quântica</a:t>
            </a:r>
            <a:r>
              <a:rPr lang="pt-BR" sz="2100" dirty="0" smtClean="0"/>
              <a:t> trata do universo do muito pequeno, dos átomos e das partículas que compõem os átomos; a </a:t>
            </a:r>
            <a:r>
              <a:rPr lang="pt-BR" sz="2100" b="1" i="1" dirty="0" smtClean="0">
                <a:solidFill>
                  <a:srgbClr val="FF0000"/>
                </a:solidFill>
              </a:rPr>
              <a:t>física clássica </a:t>
            </a:r>
            <a:r>
              <a:rPr lang="pt-BR" sz="2100" dirty="0" smtClean="0"/>
              <a:t>trata dos objetos que encontramos no nosso dia-a-dia; e a </a:t>
            </a:r>
            <a:r>
              <a:rPr lang="pt-BR" sz="2100" b="1" i="1" dirty="0" smtClean="0">
                <a:solidFill>
                  <a:srgbClr val="FF0000"/>
                </a:solidFill>
              </a:rPr>
              <a:t>física relativística </a:t>
            </a:r>
            <a:r>
              <a:rPr lang="pt-BR" sz="2100" dirty="0" smtClean="0"/>
              <a:t>trata de situações que envolvem grandes quantidades de matéria e energia.  A divisão mais tradicional, no entanto, e aquela feita de acordo com as propriedades mais estudadas nos fenômenos:</a:t>
            </a:r>
            <a:endParaRPr lang="pt-BR" sz="2100" dirty="0"/>
          </a:p>
        </p:txBody>
      </p:sp>
      <p:pic>
        <p:nvPicPr>
          <p:cNvPr id="6" name="Imagem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460" y="3624119"/>
            <a:ext cx="3888432" cy="304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35608" y="14988"/>
            <a:ext cx="7498080" cy="1143000"/>
          </a:xfrm>
        </p:spPr>
        <p:txBody>
          <a:bodyPr/>
          <a:lstStyle/>
          <a:p>
            <a:r>
              <a:rPr lang="pt-BR" dirty="0" smtClean="0"/>
              <a:t>Divisão clássica da Física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73568" y="1126585"/>
            <a:ext cx="636012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Mecânica</a:t>
            </a:r>
            <a:r>
              <a:rPr lang="pt-BR" sz="2100" dirty="0" smtClean="0"/>
              <a:t> - estuda objetos a partir de seu movimento ou ausência de movimento, e também as condições que provocam esse movimento.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 Termodinâmica </a:t>
            </a:r>
            <a:r>
              <a:rPr lang="pt-BR" sz="2100" dirty="0" smtClean="0"/>
              <a:t>- estuda o calor, o trabalho, as propriedades das substancias, os processos que as envolvem e as transformações de uma forma de energia em outra.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Eletromagnetismo</a:t>
            </a:r>
            <a:r>
              <a:rPr lang="pt-BR" sz="2100" dirty="0" smtClean="0"/>
              <a:t>  - analisa as propriedades elétricas, aquelas que existem em função do fluxo de elétrons nos corpos.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Ondulatória</a:t>
            </a:r>
            <a:r>
              <a:rPr lang="pt-BR" sz="2100" dirty="0" smtClean="0"/>
              <a:t> - estuda a propagação de energia pelo espaço.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Ótica </a:t>
            </a:r>
            <a:r>
              <a:rPr lang="pt-BR" sz="2100" dirty="0" smtClean="0"/>
              <a:t>- que estuda os objetos a partir de suas impressões visuais.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Acústica</a:t>
            </a:r>
            <a:r>
              <a:rPr lang="pt-BR" sz="2100" dirty="0" smtClean="0"/>
              <a:t> - que estuda os objetos a partir das impressões sonoras.</a:t>
            </a:r>
          </a:p>
          <a:p>
            <a:pPr algn="just"/>
            <a:r>
              <a:rPr lang="pt-BR" sz="2100" dirty="0" smtClean="0">
                <a:solidFill>
                  <a:srgbClr val="FF0000"/>
                </a:solidFill>
              </a:rPr>
              <a:t>e mais algumas outras divisões menores.</a:t>
            </a:r>
            <a:endParaRPr lang="pt-BR" sz="2100" dirty="0">
              <a:solidFill>
                <a:srgbClr val="FF0000"/>
              </a:solidFill>
            </a:endParaRPr>
          </a:p>
        </p:txBody>
      </p:sp>
      <p:pic>
        <p:nvPicPr>
          <p:cNvPr id="5" name="Imagem 4" descr="fisi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224072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3484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e responsável por toda revolução tecnológica </a:t>
            </a:r>
            <a:endParaRPr lang="pt-BR" dirty="0"/>
          </a:p>
        </p:txBody>
      </p:sp>
      <p:sp>
        <p:nvSpPr>
          <p:cNvPr id="17410" name="AutoShape 2" descr="data:image/jpeg;base64,/9j/4AAQSkZJRgABAQAAAQABAAD/2wCEAAkGBhQSEBIUExQUFRQUFBUPFBQSFRAQFBUVFRUVFBUUFRQXGyYeFxkjGRIUHy8gIycpLCwsFh4xODAqNSYrLCkBCQoKDgwOGg8PGiwkHyQsKSwpLCwsLCwpLCwsLCksLCwsLCwsLCwsKSwpKSwpLCwsLCwpLCwpLCkpKSwpKSksKf/AABEIAMIBAwMBIgACEQEDEQH/xAAbAAABBQEBAAAAAAAAAAAAAAADAAIEBQYBB//EAD8QAAEDAgQEAwUGBAQHAQAAAAEAAgMEEQUSITEGE0FRImGRBzJxgaEUI0JSscEzYnLRFZLh8CRDU2OCovEX/8QAGgEAAwEBAQEAAAAAAAAAAAAAAQIDBAAFBv/EACcRAAICAgIBBAICAwAAAAAAAAABAhEDMRIhBBMyQVEiYRRCBVKh/9oADAMBAAIRAxEAPwDdYRirXaEq4+wNIuCCvJaOvI6lafDeJCABm9V7mXBK7izLHIaGpowdEGSgLW3CZHiYPUKWMSbaxSfkh7TKR9TY2VjRVugQK6hDvE1KCnsE7poUvIK1TWVgNlnonlqlRyarPPEmOmXxFxohlQ4qkhFkn0us/BoeyXG5OdDcWUSmrhsfipQn7KcotMKaKytwi6o6rBitux4O6ZNSg9FWHkuPTA4pnnkuH23CiTUVtluMQwYnZZ6toHNJut+PMp6JSi0ZepY4EqO2ue3qVczt8lV1LPJaouyLQ12MOA3UGorHHqV2SJBfGqqKEYMhNyooan5E4gOADYoogsh5F37Q1vvOA+Yug3XbCk2OlZoor2JlVjLfwi/0Cq6jFXHqB+qhLy8cfkqvGnL9Fk9wG5AUSTEGi9rn4KnlrL9b/FBdVH4LHk/yD/qXj4kV7mWcmJOO1gPqoclV3JKhOkJQyVgyeVOe2aFCMdIkvq+yC+clMASsszm2NYsySVl1KdRton2Kmxy6Kte8dF1jl9c0eTyLuGrI0urKknd3WaikKn09Qe6lKI6ZtaSYgDt1VlQwZ3AjY9Fk6KtdpqD9Fp8JqiLW39ViyxaTovFlDXcTujraqF0XNDJ6KmgawtidnqmSHxOdcEXYPhcoEPH7nPieKctpvsVRWS3dG6RvIl5TiLe8AWltvxZwei2sfD9LNM6Z0Q5jpIKhzs0gJkpw4Qutmt4cztLWN9QUjwLRBsdobCJksTBnltkmcXSMeC+z2kuJs647WXkynNOmaOjFs9pBc1oFNIZHzRQMYHixMrHvaQ9zQLjIQR0IO+6jUPHk8baiSaMP/wCLmpoY+ZDGGtgDs4vYvkdsNjr+ULQjhGnie3JH7kjZ2OdJNI4PY0sYbueSQ1pIAOnkuy8H0jwDy9RJLMbPmaS+cWlNw69nDdu3ktHGVWJaIcHGwnLDBTSujDKd80mZg5JqY+YwFm7wG2zEd9LpnDHtDFS4tET2NLOcxxOYObmy6mwDXbG1zod1a0fB9G2WJ/IAdCI2su6Ww5QyxFzS7K9zQSAXAkd1Kg4Lp4czoI8hc3J78jwGgl2RjXEhjbknK2wQTaaUtHPXRaUddmVvE+6xohkiN1YUGP62OnojlwX3EClXTNKWqtxDDc+wU6CoDgNUVZIycHaKbMTWYIddFR1WEEFeiYjEMpJ2tvssfieNQR3BeHHsy7j67L0sXldXIm8TlpGalpOllEkpl3FOL265GtHS7jmd6BZWvx1zydXEf5R6BVfnY1oP8SXz0XU1Qxu5Hw3Kr6jGgPdHzdos/LVuPl8FHc89Ss0/8hJ66HXjwW+y0qMacfxf5dFBfXn/AOqKXJpJWOeac9sqko6QWSoJ6oLnrhXLKdhs5dJdslZAArLi7mCYXLjqHLmZNulZCzh3MSTbJLrON4MKda6ilhBVjBUXKc6kzX6FfYWePX0QY5FOppQok0OUpgcg1YOVGjoaoA7rU4ViLBrZeeQzKZHiRGyhPHyVFFko9Ogx2NpuT9VIn4micCA4eq8kfXOPUpn2k91mfhRbtj+sz0Gqx1uaw18wnCrjlY6ORrXMeCx7XahzTuCFhaepPdW+H1IvqfVNLAqo5ZGXNPibqM2le6WkGjZ3XfNTDSzag7vi6CXdumbTxLYwy3aCLEEAgixBBFwQRuCOqyFDM29wRfb5LtOySi8VO10lKSTJSN1fDc3MlJfdveH5t7LzcuJw1o0xlZqauEPCy9ZRlpuNFY4fxNBNIGxTxyOdHzw1jruMebLmLdxroQdRbVNxvEKdo+8ljY78pc3N/lBunxZVHb6OcbB0GNcsEyGzWguc4nQAakn5LD8Se2yZziyjDWsGnMkbne49w06NHqo/F2KNnj5ULnNaTeRxFszRs0D4/osxS0DGG9rnu7VZvJnGUvwK4aj3ILPx7WyfxZs4PR4FvkBYfRCGMc3RziD22b8lZtlYR4g0jsQFW1+ERuuYtHb5fwn4disLs2rPF9aBzRKJKE2GpLTkfcEaa9FIc1BNiyRBc0phYpjmoT2p1Ik0RbLic5wQ3OTWKOKYXLhXMqNnCMiaXJ2VNIQOGpwXCF0LgDgF0BcXQgEdZJcXUDjd0rgDqpEs19lXEFczFfaUeKpUEmQ11sp/+6qTHld5FcDZHDSiNVhHTXCiVIs5C7DVHExzF1rkUOXHDYZLKZHPZRXRXOi60G6RoZFzSVljuryDHBG0vcbNYC9xJtoFkmKq4ury2myA/wARwad9h4j+yy+QlGDkysG7KI5nVpq6Sc88yulMVTkhe4vJzNbILRvDgSCDkNjYAomMw5XBz4zkeLgSNyTxOAGeJ5sDmaSNXDxNLXddKHMpMlY9zWtc9zms0Y1znENvvlBNh8l802a7ZdYKyVwcGASMHQua14+R6LlTWFrssjHRn+Yaeqq6CrfG8PYbEfXXYhbWKaOri1AItZzSLkFBMWWVrZns1xe/outnITcQw11O4ZDmjcbZSRmagvnHZMUtPtBa6ESt7OGx/YqvhqraO3CI6cqLUjr16pXEtjn/AFYd1SSguN0Nsl0WOFx2CSg9jcq5kUk01t0N7gETgWRcLUnSppej2A7ZDcE4lNsicNISATsqWVNZxxOC5lTmoHCuknWSQONnZODEYwpCJfaWeLQIQIkcPmiBidy0LOFFPldugVEuYp/ITTGuSA7AhFauctPaxEAWNGAXaanJVizDbqbZRIr2tWe46bZkP9T/AKALW8uyzfHFMXxwhoLjnIAAuTcdAN9QsfmO8MimP3IwyM0LR0XBjWWdXTtpb+7EPvql1/8AtA2j/wDMhWE+CU1gIonBo1L5HmSR+nW1mtHk0fMr51RbNbdbMfzFIo8TdGTlJF90fFsHMfiZct6jqFVXSuLQtplzzs2pNz3Ka+JQqSTop0ZQKICWJj41c0+ESP1y2Hd2gRJMPhj952Y9m7eq7kEoMMkayQh40O37KfU4m0aNUbFy1wBa0NDdPP5quAXVZdSuJIlrCUAlNXQUTjqSQKcCuANC6ulIMK4461PyrrY1IYLIMIEU5Kc2nCPnXAhYRuRJEypLrOo3b4EM06v34aeyE+hI3C+wU0ePxKX7MuiJWroPJBdSnsm5AogPagPjVm6jKE+nsjYGiuDE8CylmFMMSaxao5HMRsUapx/lR5ni9tABuTtZB5Sp+J2/ds/q/ZQzPjBtDw7kkGgx91Q+2cRdg0ZnHyDjp9E+rwiXK4wzSNeRrr4neXMHiF/I2WUabLX4Bi5e2zvebv5juvKTWVcZ9mtrj2jByRua4hws4HxA7381quG8WzsMb9S3Y/yo3GmHBzROwajwyfDofks1hOfmsLGl5vs0FxtsdAvOnB4pUxX+RsaqnBB00KxGLUHKkNvdd4h+4XqbcDLWAzObGCL2cbvPwaFnOKaCIwuEd3Ob4g4217gAdwg2pIWNx2YWF9nA9Li/w6rYOxeCMDlMBJAOZ2pWMKvcAgY9rs51aRp5G6jL7ZoTDz4lLIdSbdhoFxlIdzopj6lrdGiygy1dyl3oJyWEWIVGBa47K2dKq2p0f8UyK4/lDMq5kRWRkowg7rrHIQCe2NSnRJuRMcDa2yeCllXWxkonCzWThIntpynCmN0OjqY0PRIwplNg73dMvmf2VjS4SAbWLnfDX5AJlCyiiyrEYXFrGYBPb3LeRLAfQldVP4svr/gvOH+yPRXwHso00N1qxC07WKG7DATsFvj5SWzA4XoyLqe3RAlZbotXU4GTsqqqwl7TstWPyIy+ScsbRQSP7hQpiL6BWdZTO7KFLEey2RdkWmQylkuiuYuBipYgIwKp4mpLwE/lc0/sf1V+xOqKYSRuYfxNLfXb6qWRcotDRdOzy7IpWHVPLkadhoHfAkX/AL/JNkgLSWnQglp+I0KHlXiXTN+0eqiho2NPMeaguGrGDKzUdXLBYzxZNE98EEbKWNpsBCAHOHQmQ+I3FlccN1WeIA7tOX5dFC40wlueOXYOBYfi3UH0/Rd5WNSgp7JqTXS6AcOzSTst4nOBsSSSdTcXWppOHnOHj0Hms3wdi7YZ8jR/EaW38xqP3W1dnf1Kw83VA4q7PH8cw/kVM0W4Y9wB8r3H0KDQz5XfEWKvOPaXJWH+aNj/ANR+yzo3CWxkyxdMSm3UqDCJHC+Ww7lR6Nua9+hypqHTT0OY0lRsRgLS099P0/urMOULFz4W/wBX7IUUxv8AJCaxELEFklwERoukouNITC1SeTpe/qnw0D3+63T8x0Hqd/kmSDxIYjUumhubN1Pqivgji/iPF/yj+26UWLueQynic5x2Abf/ANR+6fiMo1stKTBCdXmw7DU/M9ER5hjcGM8bz+GMGV59FbcP+zqeoINXM6Nmh5URGc+Rds36rfUXClPTgMpogzu7d7v6nnUq0MLun0Tn5UIqoq2ZDBuGZZCHSgQs3yXD5T8QPCz6nyWmZSRRC0TLHq4+Jx+JK09PhTcovuhHDowdwtWN44PpGDLly5NvozBjKS0po4/JdWn+SvozcP2Nvba6QxB421CuHUbT0QH4W1YVli9o2uL+AMeKk7tRRWsdvbVNfh+1tgqyvojfQEBdGMJProD5InTUcbug+SrKvh4G+VRHzPZsT80WLHnt31WqOPLHuLJOSe0V9Rw24dP1UY4O4dD6Faen4ga73hb6qyhqY3bFqZ+Tlh7ogUIvRg34abbH6oLKM3sAeuguvRKiBhGw+QXkvtGw2evY+PDea9sBcKjluDIJHXFoWneWVupIBLWjS99EP5/Wuw+j2UeLU9PJUzFs4cWsMkghAlbG7az5b5QXOytDW5jcnayz9l6PhPs1bT4f9mNua+0ssg1++As0A/kaCWj4uPVYWowx7HuY8FrmnK4HoVllfufyWX0ifwpL949vdtx8W/6FWXGMWalJ/I5rvrlP0KquGoD9pYB2d6Zf9FdcZSFlI8EavLWN6XOa+nfQKtp4XZOSfIwWHz5JYn/le13oRf8Ade6Q0zQLkgBeCR1AaQTrYgkd7HZXWJccTzHfK3YAam3xXjtWMrH+0OsbLXvLDdrGMiv0JAubfNyzjWi+ouE90oPf1TeYO31TBo3EM4+zNeekYd/6rM4TT/d3P4iSrKWcupYYWe89oLh2YDv+iNBh+UAdBonsGKNJ/shGFV2NMIDB5krSiED/AFss3jcwfLvdrdNNR3K41YoXIGCAAOtthqb/AACmRYfIRd1o2/mfv6IBxprBaCMM/md4nH12UelpJ6qSzGvldvpc2+PRqKRo4pdyZf4NDE+UMZ43eG8kmjAXPbGwWtuXva0WHXyVY/Eampfy42knbJEPlq7oPoiVUTqKpo6UlvN+009TUZTfKc45MV+tmuc89LyDsvY6XB4oAWRMaxt/wi3XcncrRhw+o6fRnyeT6ftPPsG9ljnAPqZMvXlxkF3/AJPO3yW2w3CIqduWKNrB1y3ufiTqVNk+KCV62LBGGkeZlzzm+2TIaktIVqcYYQNLEBZwk90gE8sEZdsjzaLiXE+xUCSqJPVCaE9rAiscYiuTZz7U5dTuWEkevoHZueYnByrG12u6mwzArwpQaPXUkyQmPjB3CcuqYxBqcKa4KkqsCdc2Gi1Kar4884aElBSMRJh72/hPogguHla5JPhAAFySToBbW5W7kAttfRYyPBpK53MqIzFTB2aOkdpJNY3ElXbZt7EQ7fmudBpXmtrtEXh+SrkxOSsbla97KQ6OkaSyWpHVsPWODvJ7zxo2w1V3QVjYmNjjAYxoytY0ZWtHYBS6uhsT4fRV8kbR0KpjhCSt7JybRYx4oL6hUXFWCw1QztOSYCwdY2cPyvH7o7XKTG4O0KaWCIIzZnuDuFOVMZJpGCwytDSXE33JPwW2/wAOgLmusxzm3yucA4tvuRfZQn4Yw+7qfI2VbUUz2HYgKawxl1F0F5JGJ9qfAIhc6rgAMTzeVrQPu3H8QA/ATv2PxXm50XvRqSWlrvE0ggtdqCDcEEdV5xxT7PXNJlpQXMPiMW7mnrk/M3yWXP4c4fkuwxypmKLk1dLSDY3B7HQ+hVjhXDs9Q60Mbn+drNHmXHQBYkm+iliwGUNkcXGwDLXJ89AptZxCB7gue50H+q2eAeyNgAdVPznflRktb837n5K1xL2V0cpJaHxE/wDSd4f8rrhaFgm1ZT1Yt96PIKrEnP8AecT/AC6hoXcPwmaoflhjc4+Qs0ebidB6r17DPZVSxG5DpCPz2/QLQswwMaGsaGt7NFgqQ8a/cx35EcarGrPPMB9mDBZ1U/Mf+lGSG/Bz9z8rfFb+k5MMfLjjZG3bKxoaPj5rj6Y2Ud8BXpwwYo6MGTNkn7mU9dg9NUYg6R8EZ5UETy6xa4zSzPex7iwguc2OmAFz/wAxXctXe6rsMhzGpf0fUvY3+imaylbbyzxTH5qYYF3jQhx5fdi5ZO6+jhmJ6JAruRODVr6IjbLoaiBic1iVyANYxFDU5rEVsam5ABZUkflpJeRwAVR7o0WIOGxPqVVB6K1UeNM0cjRwYwep/VEOPAf7KznJJUilwl7za1h3WWWDEu2UWSXwL/8AUKbnyQkvEkU0VM4ZRq6ZwY1zTm1aCRc9LjurSDi2F0jvvIxGIzKJTNEGuDDlks3NfKw6FxsL6eaxdd7Iy6obPzgHNrRVkZXeKG0B5R/mD4bg7aqtd7K53AtM8WVrJY4rMkzeOpbVN5lzYjMLEDoV5/FPRp5Vs9IZxnTOkgY2RrxOyaRkrHMdEBThpkzPvYWDvoVJbxVR8kzipg5IdyzLzI8gf+XNe2byXndVwBPMPvZIWOcytbIIIzG0OqmxtBF9XW5YuXam9kei4LmjySh8BnZO2cNcamaF4FO6ntJzHl5OV5IIsBYBK8bCpo9MYWyNDmkOa4BzXNIIcDqCCNwodThAOw/RROEMOFJRQU+bPymZC/bMbkmw6C5Nh2srh1W3uhFyi+gPiyglwk30H6KI/D3jcFaSSt7KG/Ej1C2Qy5PohKMSjDXDa4+dlNZV5m2f6nVFlcHXNlCk06K989ktApqMX0XOT9EjKRsmukJVlfyTbB1VNE8guiieR+J8bHH1IRYAAMrQGgdGgNHoNE0MKe1hCHGKDyZMhpybKSKUhQo6twFuiOzFbDXVZ5Rn8DqSJzad3ZcdAeth6KKcYd3sgmsvufVT9OfyM5olPjHxQXxDVwFyASALakagdt1EnxBgsC9rXO0aHODcx7C+6eyN58vVPx62LZF4dwR0dHTsk0kEYMl7EiR95JASOoe96sP8IP8AuyKyGw3uuircNkIuSVRZ0mm7YA4Ouf4Md7hSW1Dr6qWycdVzy5EclFlM+jt0TRT+SsZprnQIRuqKcmuybSI7IrIjIkRrO6M2FK5i0A5KSk8pJJzAZRoCKxyYIVPoaAO3JHwXpTkkrY8U2DjlVnh+JZPgi/4Ewa5nfKyC7DwNr/PdY5Tx5FRZKUS4ixdh8kRtWy/RUjaM9UWOO3dZXhh8Mp6kvkt5JmnpdC+ztPkqwvIOh3U+E3ASOHBdMblyGuotdHIclAfzKxZCiGEJPVaDwspxAR+JDdB5q2LGDdMe+MdlRZX9CuC+yndAei62K+6lTuadigtsrqTaIMZLRgjRRfsJ7KyEotZJj7bErlOSFdFcISNwiyDPborJzwRrvZRjELrvUs6qI7sNPdCNEVYufogOYiskjuiMKIdSnspmBSLaW6LzHBeP6sxmeSPmwsiqJZssD4GxmJ1owycuLZC6x0tpqhLI1saMb0SOJMLArap09HLVMmggjpeU0uyPZm5jOb/yCXEOzoVTX1raqRwFXHG37VG4Scx8bWNpiYnNOUR2ztuHC7u7uivX8duDgHUzwGmmE95GXidVm0DQALP0yl2vhzDfVVdL7RJBAwzUwdJLJUtYxrhldHAXB4Nmu1GjALWcddAoPi/kouX0V2HYrWPprs+3SRysoczyZA4SPa51S5hawycn3P4dtxYjUracFyT/AGGL7SH84GRruaCJLCV4YXX1vkDNTvuqOHjpzJKj/hrQRso2wMBZE/PUtaYmOb+EHOP6QzYkqdHxxmliiFO7mulqYJW8yPLEaUxmV2d1g5uWTMDptZdBpPYJ8n8GrBC7mWd4U4sFZJLHyuWWRxzAiRsrXMkLgPEABmBadrjsStOIFXkmSaa6YEnyT2tR2wI8MSVzSO42Ro4D2UqKlUgJ7SoSyMpHGr7A/Y1xScy4k5Mt6UDKwTMO7bK4o2xdDZZOrfK2SzY7stfNle/WxJ93tYabm+iUc89r5CN7+CTTTw6X1JOh/LbW+69DJGMtMlFtG/AC5yh2WQbiU7Y7hhLg57cpD26NDyCCRqLhov1ujwcRzcxrTA/KTYv/AAi19bEDp/ZYnha0y6zJ7RqDAD0Q30bSqGl4klu7PEbA2FmyXPyynTz038roj8YqRFm5TXPLgMgzaNMQeTcgHR12bbpKlEflFlv/AIa1NOH9iqw4/NYWgN+upHXYXG9tf7nQTaPEnPaSWFhDi2zuoGxFwEbmK+AYR5U01ZRWzX6IckbUV+xG/o6ypB3F1HlljXC5Dc0FUUUTc2+gT3DsmNRmxBO5I/3dVtIl2xjWhPEKLFAprKdTlkoaMGyGKPRIUZViI13KpPKyywfZCFAutoFOsuJfUkP6MSIcPCrBwrTNpTSiP7hzXMMeaSxDyXOGa+bUknfqrxzSgOi81yk3sWceOkUNZwnTSTMmMIMjMgabvA+71iLmA5XlpJsXA2UM+z+lcC3lEAyOl0knZZ0gtJlLXeEOBN2jQ9lqMqcAnuiJnpOAaV7nOdC3xxsgcA6RrSyPKI/CDYFoa2zrXFhqjQcE0rAwNiFo2zNbmdK42qLCfOS7xl4AuXXOiv2p4akci0Y3opMD4Sp6UkwR5SWNhJL5pDkYSWN8bjYC5srcRlGa1dsl5FPST2C5a6IUSy6hbD6cRgYnALqSA6SQkkklwTNs3UuIaLqS9CZjQJ4QHBJJNEm9DWbqWUkkJAjoG5Hpdwkkklo5bJ1lBqN0klGGymQEnx7JJKxNCCkRJJKcgolxowSSWZmvFo6kkkgVEkkkuOOOQHJJJkQynCkEkkxFD2ooSSSM0w0dSSSQKCSSSXHCSSSXHCSSSX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2" name="Picture 4" descr="http://www.tvjaguar.com.br/site/upload/media/images/internet_fibra_o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1842">
            <a:off x="431650" y="2183871"/>
            <a:ext cx="3462808" cy="259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923928" y="1844824"/>
            <a:ext cx="5049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As telecomunicações por fibra óptica estão associadas a descoberta do raio laser. Hoje é uma das principais formas se transmissão de dados usada na internet</a:t>
            </a:r>
            <a:endParaRPr lang="pt-BR" sz="2200" dirty="0"/>
          </a:p>
        </p:txBody>
      </p:sp>
      <p:pic>
        <p:nvPicPr>
          <p:cNvPr id="17414" name="Picture 6" descr="http://t3.gstatic.com/images?q=tbn:ANd9GcT5UYZ89CHnFCWz9VGewSlpwaOEXHnQXYEoJSatSfZ2H-p9_6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671">
            <a:off x="5068874" y="3706686"/>
            <a:ext cx="3629137" cy="264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860370" y="5394616"/>
            <a:ext cx="175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Óptica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09995" y="1603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e responsável por toda revolução tecnológica </a:t>
            </a:r>
            <a:endParaRPr lang="pt-BR" dirty="0"/>
          </a:p>
        </p:txBody>
      </p:sp>
      <p:sp>
        <p:nvSpPr>
          <p:cNvPr id="18434" name="AutoShape 2" descr="data:image/jpeg;base64,/9j/4AAQSkZJRgABAQAAAQABAAD/2wCEAAkGBhISERUUExQUFBQUFRQUFRQUFBQUFBUUFBUVFBQUFBQXHCYeFxkjGRQUHy8gIycpLCwsFR4xNTAqNSYrLCkBCQoKDgwOFA8PFykcFBgpKSkpKSkpKSkpKSkpKSkpKSkpKSkpKSkpKSkpKSkpKSksLCwpKSkpKSksLCwpKSksLP/AABEIAOEA4QMBIgACEQEDEQH/xAAcAAACAwEBAQEAAAAAAAAAAAAABgMEBQIHAQj/xABHEAABAwIDBAYGBwcBBwUAAAABAAIDBBEFEiEGMUFREzJhcYGRByJCobHBFBVScoKS4QgjM2Ki0fCyJFNzk8Li8UNjo7PS/8QAGAEBAQEBAQAAAAAAAAAAAAAAAAECAwT/xAAcEQEBAQEBAQEBAQAAAAAAAAAAARECEiExQQP/2gAMAwEAAhEDEQA/APcUIQgEIQgEIQgEIUFTWMYLuICCdcukA3lLtXtQScsTSTzt8AqZpJ5dZH5Ry4+Q+ZU1NMFRjkTN7h3BZ021zR1Wk+5Qw4HGN93d5sPIK5HTsbua0dwCno+qJ2mld1Yz5E/ALk41VH2D+Vy0jIuTIFPQz/rqqHsH8pX0bTTN60Z8iPiFfEgXQenoVodrm+00j3rRp8ehf7Vu9VZKdjus1p7wPiqc2BRnddvcbjyKvo+mRkoO4grtJ30GeLWN2Yctx8j/AHVqk2nc05ZWn/OYV00zoValxBkgu0gqyqoQhCAQhCAQhCAQhCAQhCAQhCAXxzgN64nnDASTYBLFViMtS/JFo3id2nMngPeUFzE9pA05Y/Wdu7P1WWKJ8hzSuP3eP6LTpsJZENNXcXH5cgqtVU5VndZqzBExgs0AfE954rvpllCuuvv0lMRouqFwZ1R6ZfOlUxVt064M6qGVcmVMRdE67bOs4SrsSphrSbOpG1CzRKvomTFanTBcTQseLOAPxHceCzvpK+mtsmCKSgfGc0RPdx/VaWGbS+zJod1/78lXgqgSrE+FNlHJ3Bw+fMK7hDCyQEXGq6SfTV0tK/I/VvDiLc2lNNLVtkaC03Wmk6EIQCEIQCEIQCEIQCjnnDGkk2AXbnWF0p4rXOqJOjZ1RvPDTeT2Ilr5UVD6uTK3SMbz/m88gtqkgbG3K0WHvJ5k8SqlMxsbco3DzJ5ntXx9Xqs36zq7ObhLeLGy221N1mYrDcKT9Cyyus5X2VN0vYgSxyt0VVcLqrdZMuukVGF6nDlmolL1wXrlxXJKyjsPXbXqAFdgoJxIvjplEXKKV61FSuqFRnr9bKGpqLArMhlLnLWKbcKfeyaKXcl3B4LALc6awXPpE9ZTskblcLj3g8weBWBFLJSSW3sPkR8j2LVFXqvlUxsjcp3HzB5hSGtikq2yNDmnep0mYfWOppMruqfLXc4JwikDgCOK21HaEIRQhCEAhCgrKkMYXHgEGRtJimUdG3rO5clUoaYRt/mOrj8u4KrQgySOldz07/0HxU9bPYIxbqOtrbLLOJ6qnXVqxKirXWcunPGnCnxDtV8SB4skOkxbXUpjw7EQeKz1wx1zYobQUG8rBoJ8rrJ6q4xI3ckfE6QxvupCN2nerrSsbD6i4C1Y3KVEy5K5dOFCansWETrsKqKnsUjJwglcqs71O96zquWwK3FZmJ1PBXMAoiTdZUUZlkTvhdKI23srVrShAY1VaivVavxAAb0u1uL9qc86c86YfrPVaFHW3SNBWElbVDWrd5bvGGWvpRI3TrDVv9vFSbNYpb927wv8FDRz3CqYlEWPEjeev3v1C5OcuHdCqYXWiWMOHJW0bCEIQCWtqay9oxx3/L3pjkdYEpIkn6SdzzuB0+A+aJV2NwYwDkPfxKycQrVNX1FglbEK1a5jMfK6e6xp518nxBVJJgV3j18OjLrcLSw7F7HVYl18zngjfXMsenYXiIcN64x3DhIwkJHwnGiw6lei4PVh7QT5Lj1M+vH1z5pTwulc0kO05Dir4k11Whj9Fl/eN3BIOPekOCElrAZZNxaDZoP8zvkLnuUZn04ulUL5rb9O/RJeH4Hj+JjMxppoXbiSYG25g/xHe9bdL+zlM+xqK0X4hrHP7/WcR8FmrjYbODuse43+CmZIseu/ZxJJdDWBhOoaYiGg9hDrgLFrdgcfw8ZonmpjGpDHGXT/AIUgzflQw4SSKriULi0WNyeCUMJ9JDHOyVUfQyA2J1yX5OB1Ye+47Qn3BIendnGreHctF+DZzCbDM4d61sQrg0K3XSNY3TSwXnmOY4SSAnM9HMvVT4pjFyQCsczkm6p9KTqV0HLv+PbzxJGlBOtihnS3FLZXYK9Kx2fMPrFqykPYRzHkeBSTh9amegqLhcOnkq/sxW5XmM8d3fxTakGaTJIHjmD8inmmlzNB5hZaiVCEIrPxyoyQuPYk2E2CYdrZrMa3mf1S6/Rvgs9M1i4xX2ulOuxZa+NP3pKxJxutc/EiabEAeKr/AEztWBVTkKs3EXBbnTrOjeyvVhs4KU4cWHFXYq7kVv06T/Uz0sVzfl7yt7D8cMZ36cUp0WLAAA+ah2oxYRxWY6736AjgOJ+Hn2LVsxrrz1Nbe1W3VRXSNoKFpc55yuc3rE8WtPsge07w3Xv6BsL6JaTDWNmqcs1SbaluZjHHc2Flrud22vysovRDsQzD6P6XO29RO0EC13MY4jJEwfacSPEgL0SkpDfpJLGQjQb2xtPsM+bt7j2WA87zuWmZ/KFvaA6S3+ln9Xguxho9p8rjz6R7fcwge5W0IKn1a3g6Qd0snwLiPcvhjlZ1XCQfZfZrvB7RbwLfEK2CvqBL2v2BosVY4PZ0VQ0aSAAStPDOBpI3t1G+xXkGH4rWYBVGlqhmgdq14uW5SdJIzxbzbw79/wCi6qkz2IOV7eq8bweI7WniOPkQs7bbJR4rRvheA2eO5jd9iW2ljxY4W8DzFgHn+I7TdLq03ad1jf8A8pfrWX9bjx/ul3ZqpdFJJTTXa+MuFnbwWmzm+B9xK16vFWi4Gq782Y78eZNBlA3qB9cAsmat5lUZsVA3aqei/wCrdNaeasQVwHFJ7sTcVYpqglYvTletegUGK8k14RiF7LzTDXlOuCP3LHX1ypvnNwmvZipzQgcW6eSVGat8FtbITes9vcfMfos8rDShCFpoqbVvvI0f5wWVVs9UrR2jP+0N8Piq1Y31VLNrF/SLi8W9KGIQG6fMTYNUsVsAXSctcwl1dP2LPdRpsnpAVVdQBa8t+KVzRlEcDgRvTN9VrunwQknuU8nisOKqeN629gcJ+sMVgicLxtOd4/kj9cjxNh4q2Nm3EcCmL9najDq6qkO9kWUdmeQX9zVLLEyx7hbpJ7exABpw6V40/Kz/AO3sWis/BtWvdxfNMT+F5jb/AExtWgsIrVVQQQxgBe7XXqtaN73W8gOJ5akctwxh1f8AvDzk9YeDeq3wCKEXMj+JeWjsbH6gHmHn8RVtBVdhcXBjWnmwZHeDm2K5jkdG4NeczXGzXmwOb7D7aXPBwtfcdbZrihq4M7HN3XGh5He0jtBsfBBMqdUMr2SDiRG/ta42YfB5Hg9ynpJs7Gu+01rvMAqPEmXikH8jrd4BIPnZB+fvTzgn0XEI6pgs2obd1v8AeMs1/m0tPmkGSuc7dovbf2iKYPw6CXi2cW7pI3XH9I8l5fhmAufCx+gDmtPuC1zLVkt/CtPG8m+q5FGU2VOBEAX5qEYUteV8Uvx0a0KOn7FpNw8K3T0YCeTxXeHwHRN+Dx7li0UATNhjBopeWOoZaWP1QrmzT7T25j4H9VHRt9VGDG1SPxfELnJlZn6eEL5dfVWyhtGP9ob4fFQVjfUVvaptpGn/ADguKiK7FP6xf0lYm1LdanHEqZLlZRldo6cluYqDMtSegPJRjC3W3LbtKpByuYc4lx7vmpo8EeeBWthGzb+kGm/TzTS9OIojZH7PcuSvrIjvMZ0/4ctj/qTxQbI6esvPYh9T7SMc7SGe1zwyTjI4nukBPgufdlcr36e64H/Dc3i2acH/AJz3D3OB8VorMgd0dS9p6s4ErfvsAZI38ojd+bktNc2VSjOV0jOTs47Wyetf82ceCtqvVUxdZzTle2+V1rjW12uHFpsNOwHeFGK+38RjmHmAXsPaHNG77wB7EFxQVs+RhI32s0c3HRo8SQFH9ZsPVDnnk1jj/UQGjxIXyKnc5wfJYW6jAbhtxYuceLrEjkLkC+8hYpocjGt+y0N8hb5KPEH2ikPJjz/SVYVOvOYsj+04Od9xhDj5nK38SDzH9oScMw2CLi6dvlHG+/xHmlLBaZzaWIf+2z/SFe9M1Ua/FqXD4jfIWtdbg+Uhzz+GNoPmnifY5oYGt0sNF04sjU68vMMRuAO9Z2dOOPbMvDgBwF/P/wALCkwJ44FdNdZ1sZGZWISrIwp3JSQ0BB3IWrFEmXDWrIoqIpjw2mWK49GCib6q5wYXqR+L4hWqWKzfBQbNtvUX5D4n9Fx/rnP06WQvqFWy7tdD6rXcj8VzSx54geYHw1Wnj1Pnhd2arM2ckzRFvFpPkdR81KzWdV4ddZM2DdicZ4VRkp1qdG4U3YG1Tw4K3ktx8ICjfUNatel9VTiwoDgrLKZrNdNFSqMXtuWPVYu4p9MtPH1q21wvOvS9hJrIGysF5afM4W3uYeu33Bw+6eauUNa/cTod3eteB4463TITnKh9F22LcTomwvflrKUNIcdScujJbe0Leq4cQTzXoOHYh0gIcMkjLCSMm5aeBB9ph3h3EciCB+e9qdm58PqRX0BLQ1xe9rR1CesQ3jGeI4d270jY30j0mKNYHPFNWtFhYgZr7+jLtHtPFjvkCsK9IQs1tfLHpNGSP95CC9p7XR6vaewZh2qWPGoHbpY78i4NcO9p1CC6hVH4tAN8sY/G3+64OIl38JjnfzPBjjHi4ZnfhB70Fiqqmxtu7uAGpcTua0cSeSWtrNqWYbSyVU1umeMscd97rHJGOYbclx7TzAUe1W2NJhrTJUyiSosckTbB2vBjLno2ni46nmdAvGA2rx+r6eouymYbNaLhobf+HFzPN3zsEGl6KKKSSpkxGe7nyF4Y53EvJ6SQe9o/EvX2YsDvS2yJkcbY2ANa0AADQAAWAHZZZ9dVuAyg79/ct5EvO/hlnDJCTpr/AIFUlwtvJLtNijmrYpsYvvTMMsfJcGbyVf6kbyW5DVtcpmxAptPVY0WDhatJh1ldip1dghWb0m6q1EeSJ55NPv3KDZCG73u7h5D9VNtFLlhA+273N1PvsrWylNlhBO92vnqswjbQhCrTiVlwRzSphb+hqXMO51x472/MeKbkr7UUha5sjfPt4FSpWtOsurnsrMFV0jA7mNew8Vn1rSpEZtVWLFqqwrQqois+SnXWNSKLyShkCtiFSNhTV1DHCr0JXMbFIGrOs6ux2IsUgbVei+ORxkpj0T73sOoTzsOqe1vkniNylBUZ15nh+2+PYb6rw6eJugEjTM2w5Pb6zfFbkH7RoItPQgnjlk08ntKcnQg7wCq02CQP60bXd4B+Ki6WZP2jYmj91Q2PbK0D+lixq/0r43XerTR9A0+1Ewg/86Td4WT5HgFO0+rEwdzQPgrTKdo3AIuvNcC9GD5JOlrpDI4nMW5nG5/nedXeFu8r0mGmZEwMY0NaBYAAAADcAAuiuHuVZ1XmKoSxLRLFG+NXWtZL4Fw1pC0XQqMwrWtSimqiFs0lZuWTHTq/SwolMVJUXWpCViUTCtCaq6NhdyGna7gPNc6yyMfl6WcRjcLM8d7z8vBN9JDlYByCU9maQySmQ6hul+bjq4pyVWBCEIoVbEKUSMLTxCsoQJeGSmOQxO4nTv4ea0p4rr5tNhf/AKjd4325LjDazpGa9Ydbt5FZrLOqYFnyUyY56dUZKdalGOKZBgstB0She1XRVyrsMXWVSMYojlsS7bAlX0h1eVkMbattI4lzySZw5zQMoAMLSbXcd/ILEwrZHEamLpYMS6RhLgD01YwEtNiPWaDv7EXHpbYiusnYvC8bq8SpJjDPPUNe2x0qJCC07nNcHag/IqBm01bE+N5qJ3dSUB0sha4B24gmxF2uae4pi495LOxfOjK6qMVgZS/SnODYejbLm3+q8AtAHFxuABxJXjNZtTW11S90cslPE1pcQ2SRscMDN75Oj3nXU2JJIAG4IY9hNOjoF5XhWG1VTJ0UGLiR9i7KH1w0bvN3MAXWP4XjGHNErqqR8YIBeyZ7w0ndnZINxOl7EJhj058SiLEt7A7aurQ6KYATMbmDmiwkZcNJLeDgSL20N+Ca3NRFboboNKrbWqVsSuilHTK/T06mip1ehp1m0dQRWCyMZqi5wjbrY273n+w+a0cTrejbp1ju7ObvBQ7MYWXu6Vw09m/x8VIN7BqARRBvG2qvoQtNBCEIBCEIOZGAixSfiVE6mlzs6pPhrvB7E5KCrpWyNLXC90GRS1DZG5h4jiDyK5mgWVPBJSyXGrT5Ecj29q2KaqbI27fEcQeRWL8ZZ0sKqSRLamhVKWFXRmdGpo2KUxLpsaqPE/SpX9JiDm8IWMj8bdI73vt4J92X23w2ioII3VDXPZGC9kbHvd0j7veOra+ZxGpA0WlV+jSgmkfLJG9z3uL3u6aUC7jc6A2CqnYbAoTeQwi3CWsNvFpkCrTzfHKufGsQJp4XbmxsZ9iNpPryv3N1c4k7tbC/Fg9J2xApKGjcz1ugBp5X2tmLy6UP7B0hlA++F6FR7V4PTMyRVFHEz7MTm2vzOTee0rM2t2vwuro54PpcN3xnJo82kb68Z6v2mtVV5KzE6uujpaCMFwizNYwe24uc4PeeAYw2vuABPFPW12z8WFYMYWEOmqZImSy2sXlt5XAcQwBlgP5rnUlTejmtwmgizPq4TUyAdI717MG/omHLuB3niRyAW/j2JYJiAY2oqoXCMuLQKh0Vi4AEnUX0A39qDzz0S4rSU0s81TMyI9G2OMOzEnM7M8jKDuyMHir3pH9I8NTCaalzPa9zS+UtLQQ1wcGMafWN3AakDdYXvozwbA4DJ/DfG/sbWl3uD1vYZsfRUpDoKeNruEhBe/we8kjwKiEn0YbHy04fUTtLHyNyRxnRwYSHOc8cCSG2B1sDfenksVyRqjEaiIWRK1FCuooVdhhU0fIYF1V1LY25j4DiTyC+1VW2Nt3eA4k8gsBrZKqSw0A0JG5o5Dt7VJ9H2jpX1Utz1QfWPDTcwdid4IAxoA3BQYdh7YmBrRuVtbaCEIQCEIQCEIQCEIQQVdG2Rpa4XSlW4dJTPzMvl579OThxCdFxJEHCxF0C5Q4o2TTc7lz+6eKsyRXVXFNmfai78vDw5KhBiz4zlkBPf1v+5YsZaD4FDPTuLXBrsri0hrrB2VxBs7KdDY6242VynqmSD1SD2cR4KQxBNHiO0Po7xiRxLpfpY5ia3/xSFob3BK8+w2IR9ajnHa2IvHmy6/RmJGRkT3RMEkjWlzIy7LnI1y5rGxO4ab7LGwja1tVLCynZma+Dp5nl1ugzEsjiIA1kL2vBFxYMJWtXX5/dg1Q0+vTzgXFwYpW3HEXy6J0ocdwhjQJMHmvxJkfL73lvwXrdNjhdWzUuW3Qwwy58x9bpS4ZcttLZd9+KyKvbaZhrH9A10FDL0crhORMW5WuL2RlmU2D+rnG5XV15TtHiWHzRltLhk0MhtaTpJLN11/dDMHaabwluLBqh3VgnPdDIfg1forabag0tPHMxvSdLLDG0Oc9oAmBIecrXONrDQNJ15qcY/lo3VUws1jJJHBnSnRhdo0SsY65txaN/LVNNfnyDYfEJOrR1B+9E5o832CZME2AxaE5xJ9DaLXcZ93fHFmB7ivSJ9qqiGKOpqKaNlPK6IXjqDJNGJiBG57DGGv6wuGuJF+Ka+hS1NZ1LTvDGte7O8NaHPyhudwFi7KNG3OtlYZArIiCjqKtkY9YgdnE+CxqO2RWVauxVsem93LgPvHgsyqxp7zljBF+A1cf/AMq3hey7n2dLu35eHjzSQUqWjlqn3Nw3i7dpyYOA7U4YfhzImhrRZTwQNYLNFgpFtoIQhAIQhAIQhAIQhAIQhAIQhAKnW4XHKLOAVxCBSrNmHsN4zfsO/wACqzcSmi0eCfvD/qHzTsopaZrt4BUxMLkGOMO+7fePMLnCaGkhMhgDGGaQyyWOrnu3mxOncNBc6arSqNmYnagZT2afBZ82ybvZf5gFTBPFhkQmfOG/vZGMje+7jdkZJYLXsLXO4KhNsbRvkfI+LMZHiV7XSSmN8gAAc6HN0biLDe3gvjtnp27iPC4XP1ZVDn+dyZRoYrg0NSwMlaXNa9sjbPewtey+Vwcwggi54qWGhjZH0di5lnAiV75SQ6+YOdISXDUixJ003LJ+rao8/wA7l03Z+odvt43KYIItlcPicxwYP3Ts0THTTSRxu4Ojhc8saRws3TgtCfHWDdc+4eZXyLZN56z/ACAC0KfZWFupGY9uvxTD6wJMWlk0jB/AP+o/JT0mzMshvIcoO8Dee9ybIaRjdwAUyuGKGH4LHEPVaO9X0IVUIQhAIQhAIQhAIQhAIQhAIQhAIQhAIQhAIQhAIQhAL4V9Qg+BfUIQCEIQCEIQCEIQCEIQCEIQCEIQC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6" name="AutoShape 4" descr="data:image/jpeg;base64,/9j/4AAQSkZJRgABAQAAAQABAAD/2wCEAAkGBhISERUUExQUFBQUFRQUFRQUFBQUFBUUFBUVFBQUFBQXHCYeFxkjGRQUHy8gIycpLCwsFR4xNTAqNSYrLCkBCQoKDgwOFA8PFykcFBgpKSkpKSkpKSkpKSkpKSkpKSkpKSkpKSkpKSkpKSkpKSksLCwpKSkpKSksLCwpKSksLP/AABEIAOEA4QMBIgACEQEDEQH/xAAcAAACAwEBAQEAAAAAAAAAAAAABgMEBQIHAQj/xABHEAABAwIDBAYGBwcBBwUAAAABAAIDBBEFEiEGMUFREzJhcYGRByJCobHBFBVScoKS4QgjM2Ki0fCyJFNzk8Li8UNjo7PS/8QAGAEBAQEBAQAAAAAAAAAAAAAAAAECAwT/xAAcEQEBAQEBAQEBAQAAAAAAAAAAARECEiExQQP/2gAMAwEAAhEDEQA/APcUIQgEIQgEIQgEIUFTWMYLuICCdcukA3lLtXtQScsTSTzt8AqZpJ5dZH5Ry4+Q+ZU1NMFRjkTN7h3BZ021zR1Wk+5Qw4HGN93d5sPIK5HTsbua0dwCno+qJ2mld1Yz5E/ALk41VH2D+Vy0jIuTIFPQz/rqqHsH8pX0bTTN60Z8iPiFfEgXQenoVodrm+00j3rRp8ehf7Vu9VZKdjus1p7wPiqc2BRnddvcbjyKvo+mRkoO4grtJ30GeLWN2Yctx8j/AHVqk2nc05ZWn/OYV00zoValxBkgu0gqyqoQhCAQhCAQhCAQhCAQhCAQhCAXxzgN64nnDASTYBLFViMtS/JFo3id2nMngPeUFzE9pA05Y/Wdu7P1WWKJ8hzSuP3eP6LTpsJZENNXcXH5cgqtVU5VndZqzBExgs0AfE954rvpllCuuvv0lMRouqFwZ1R6ZfOlUxVt064M6qGVcmVMRdE67bOs4SrsSphrSbOpG1CzRKvomTFanTBcTQseLOAPxHceCzvpK+mtsmCKSgfGc0RPdx/VaWGbS+zJod1/78lXgqgSrE+FNlHJ3Bw+fMK7hDCyQEXGq6SfTV0tK/I/VvDiLc2lNNLVtkaC03Wmk6EIQCEIQCEIQCEIQCjnnDGkk2AXbnWF0p4rXOqJOjZ1RvPDTeT2Ilr5UVD6uTK3SMbz/m88gtqkgbG3K0WHvJ5k8SqlMxsbco3DzJ5ntXx9Xqs36zq7ObhLeLGy221N1mYrDcKT9Cyyus5X2VN0vYgSxyt0VVcLqrdZMuukVGF6nDlmolL1wXrlxXJKyjsPXbXqAFdgoJxIvjplEXKKV61FSuqFRnr9bKGpqLArMhlLnLWKbcKfeyaKXcl3B4LALc6awXPpE9ZTskblcLj3g8weBWBFLJSSW3sPkR8j2LVFXqvlUxsjcp3HzB5hSGtikq2yNDmnep0mYfWOppMruqfLXc4JwikDgCOK21HaEIRQhCEAhCgrKkMYXHgEGRtJimUdG3rO5clUoaYRt/mOrj8u4KrQgySOldz07/0HxU9bPYIxbqOtrbLLOJ6qnXVqxKirXWcunPGnCnxDtV8SB4skOkxbXUpjw7EQeKz1wx1zYobQUG8rBoJ8rrJ6q4xI3ckfE6QxvupCN2nerrSsbD6i4C1Y3KVEy5K5dOFCansWETrsKqKnsUjJwglcqs71O96zquWwK3FZmJ1PBXMAoiTdZUUZlkTvhdKI23srVrShAY1VaivVavxAAb0u1uL9qc86c86YfrPVaFHW3SNBWElbVDWrd5bvGGWvpRI3TrDVv9vFSbNYpb927wv8FDRz3CqYlEWPEjeev3v1C5OcuHdCqYXWiWMOHJW0bCEIQCWtqay9oxx3/L3pjkdYEpIkn6SdzzuB0+A+aJV2NwYwDkPfxKycQrVNX1FglbEK1a5jMfK6e6xp518nxBVJJgV3j18OjLrcLSw7F7HVYl18zngjfXMsenYXiIcN64x3DhIwkJHwnGiw6lei4PVh7QT5Lj1M+vH1z5pTwulc0kO05Dir4k11Whj9Fl/eN3BIOPekOCElrAZZNxaDZoP8zvkLnuUZn04ulUL5rb9O/RJeH4Hj+JjMxppoXbiSYG25g/xHe9bdL+zlM+xqK0X4hrHP7/WcR8FmrjYbODuse43+CmZIseu/ZxJJdDWBhOoaYiGg9hDrgLFrdgcfw8ZonmpjGpDHGXT/AIUgzflQw4SSKriULi0WNyeCUMJ9JDHOyVUfQyA2J1yX5OB1Ye+47Qn3BIendnGreHctF+DZzCbDM4d61sQrg0K3XSNY3TSwXnmOY4SSAnM9HMvVT4pjFyQCsczkm6p9KTqV0HLv+PbzxJGlBOtihnS3FLZXYK9Kx2fMPrFqykPYRzHkeBSTh9amegqLhcOnkq/sxW5XmM8d3fxTakGaTJIHjmD8inmmlzNB5hZaiVCEIrPxyoyQuPYk2E2CYdrZrMa3mf1S6/Rvgs9M1i4xX2ulOuxZa+NP3pKxJxutc/EiabEAeKr/AEztWBVTkKs3EXBbnTrOjeyvVhs4KU4cWHFXYq7kVv06T/Uz0sVzfl7yt7D8cMZ36cUp0WLAAA+ah2oxYRxWY6736AjgOJ+Hn2LVsxrrz1Nbe1W3VRXSNoKFpc55yuc3rE8WtPsge07w3Xv6BsL6JaTDWNmqcs1SbaluZjHHc2Flrud22vysovRDsQzD6P6XO29RO0EC13MY4jJEwfacSPEgL0SkpDfpJLGQjQb2xtPsM+bt7j2WA87zuWmZ/KFvaA6S3+ln9Xguxho9p8rjz6R7fcwge5W0IKn1a3g6Qd0snwLiPcvhjlZ1XCQfZfZrvB7RbwLfEK2CvqBL2v2BosVY4PZ0VQ0aSAAStPDOBpI3t1G+xXkGH4rWYBVGlqhmgdq14uW5SdJIzxbzbw79/wCi6qkz2IOV7eq8bweI7WniOPkQs7bbJR4rRvheA2eO5jd9iW2ljxY4W8DzFgHn+I7TdLq03ad1jf8A8pfrWX9bjx/ul3ZqpdFJJTTXa+MuFnbwWmzm+B9xK16vFWi4Gq782Y78eZNBlA3qB9cAsmat5lUZsVA3aqei/wCrdNaeasQVwHFJ7sTcVYpqglYvTletegUGK8k14RiF7LzTDXlOuCP3LHX1ypvnNwmvZipzQgcW6eSVGat8FtbITes9vcfMfos8rDShCFpoqbVvvI0f5wWVVs9UrR2jP+0N8Piq1Y31VLNrF/SLi8W9KGIQG6fMTYNUsVsAXSctcwl1dP2LPdRpsnpAVVdQBa8t+KVzRlEcDgRvTN9VrunwQknuU8nisOKqeN629gcJ+sMVgicLxtOd4/kj9cjxNh4q2Nm3EcCmL9najDq6qkO9kWUdmeQX9zVLLEyx7hbpJ7exABpw6V40/Kz/AO3sWis/BtWvdxfNMT+F5jb/AExtWgsIrVVQQQxgBe7XXqtaN73W8gOJ5akctwxh1f8AvDzk9YeDeq3wCKEXMj+JeWjsbH6gHmHn8RVtBVdhcXBjWnmwZHeDm2K5jkdG4NeczXGzXmwOb7D7aXPBwtfcdbZrihq4M7HN3XGh5He0jtBsfBBMqdUMr2SDiRG/ta42YfB5Hg9ynpJs7Gu+01rvMAqPEmXikH8jrd4BIPnZB+fvTzgn0XEI6pgs2obd1v8AeMs1/m0tPmkGSuc7dovbf2iKYPw6CXi2cW7pI3XH9I8l5fhmAufCx+gDmtPuC1zLVkt/CtPG8m+q5FGU2VOBEAX5qEYUteV8Uvx0a0KOn7FpNw8K3T0YCeTxXeHwHRN+Dx7li0UATNhjBopeWOoZaWP1QrmzT7T25j4H9VHRt9VGDG1SPxfELnJlZn6eEL5dfVWyhtGP9ob4fFQVjfUVvaptpGn/ADguKiK7FP6xf0lYm1LdanHEqZLlZRldo6cluYqDMtSegPJRjC3W3LbtKpByuYc4lx7vmpo8EeeBWthGzb+kGm/TzTS9OIojZH7PcuSvrIjvMZ0/4ctj/qTxQbI6esvPYh9T7SMc7SGe1zwyTjI4nukBPgufdlcr36e64H/Dc3i2acH/AJz3D3OB8VorMgd0dS9p6s4ErfvsAZI38ojd+bktNc2VSjOV0jOTs47Wyetf82ceCtqvVUxdZzTle2+V1rjW12uHFpsNOwHeFGK+38RjmHmAXsPaHNG77wB7EFxQVs+RhI32s0c3HRo8SQFH9ZsPVDnnk1jj/UQGjxIXyKnc5wfJYW6jAbhtxYuceLrEjkLkC+8hYpocjGt+y0N8hb5KPEH2ikPJjz/SVYVOvOYsj+04Od9xhDj5nK38SDzH9oScMw2CLi6dvlHG+/xHmlLBaZzaWIf+2z/SFe9M1Ua/FqXD4jfIWtdbg+Uhzz+GNoPmnifY5oYGt0sNF04sjU68vMMRuAO9Z2dOOPbMvDgBwF/P/wALCkwJ44FdNdZ1sZGZWISrIwp3JSQ0BB3IWrFEmXDWrIoqIpjw2mWK49GCib6q5wYXqR+L4hWqWKzfBQbNtvUX5D4n9Fx/rnP06WQvqFWy7tdD6rXcj8VzSx54geYHw1Wnj1Pnhd2arM2ckzRFvFpPkdR81KzWdV4ddZM2DdicZ4VRkp1qdG4U3YG1Tw4K3ktx8ICjfUNatel9VTiwoDgrLKZrNdNFSqMXtuWPVYu4p9MtPH1q21wvOvS9hJrIGysF5afM4W3uYeu33Bw+6eauUNa/cTod3eteB4463TITnKh9F22LcTomwvflrKUNIcdScujJbe0Leq4cQTzXoOHYh0gIcMkjLCSMm5aeBB9ph3h3EciCB+e9qdm58PqRX0BLQ1xe9rR1CesQ3jGeI4d270jY30j0mKNYHPFNWtFhYgZr7+jLtHtPFjvkCsK9IQs1tfLHpNGSP95CC9p7XR6vaewZh2qWPGoHbpY78i4NcO9p1CC6hVH4tAN8sY/G3+64OIl38JjnfzPBjjHi4ZnfhB70Fiqqmxtu7uAGpcTua0cSeSWtrNqWYbSyVU1umeMscd97rHJGOYbclx7TzAUe1W2NJhrTJUyiSosckTbB2vBjLno2ni46nmdAvGA2rx+r6eouymYbNaLhobf+HFzPN3zsEGl6KKKSSpkxGe7nyF4Y53EvJ6SQe9o/EvX2YsDvS2yJkcbY2ANa0AADQAAWAHZZZ9dVuAyg79/ct5EvO/hlnDJCTpr/AIFUlwtvJLtNijmrYpsYvvTMMsfJcGbyVf6kbyW5DVtcpmxAptPVY0WDhatJh1ldip1dghWb0m6q1EeSJ55NPv3KDZCG73u7h5D9VNtFLlhA+273N1PvsrWylNlhBO92vnqswjbQhCrTiVlwRzSphb+hqXMO51x472/MeKbkr7UUha5sjfPt4FSpWtOsurnsrMFV0jA7mNew8Vn1rSpEZtVWLFqqwrQqois+SnXWNSKLyShkCtiFSNhTV1DHCr0JXMbFIGrOs6ux2IsUgbVei+ORxkpj0T73sOoTzsOqe1vkniNylBUZ15nh+2+PYb6rw6eJugEjTM2w5Pb6zfFbkH7RoItPQgnjlk08ntKcnQg7wCq02CQP60bXd4B+Ki6WZP2jYmj91Q2PbK0D+lixq/0r43XerTR9A0+1Ewg/86Td4WT5HgFO0+rEwdzQPgrTKdo3AIuvNcC9GD5JOlrpDI4nMW5nG5/nedXeFu8r0mGmZEwMY0NaBYAAAADcAAuiuHuVZ1XmKoSxLRLFG+NXWtZL4Fw1pC0XQqMwrWtSimqiFs0lZuWTHTq/SwolMVJUXWpCViUTCtCaq6NhdyGna7gPNc6yyMfl6WcRjcLM8d7z8vBN9JDlYByCU9maQySmQ6hul+bjq4pyVWBCEIoVbEKUSMLTxCsoQJeGSmOQxO4nTv4ea0p4rr5tNhf/AKjd4325LjDazpGa9Ydbt5FZrLOqYFnyUyY56dUZKdalGOKZBgstB0She1XRVyrsMXWVSMYojlsS7bAlX0h1eVkMbattI4lzySZw5zQMoAMLSbXcd/ILEwrZHEamLpYMS6RhLgD01YwEtNiPWaDv7EXHpbYiusnYvC8bq8SpJjDPPUNe2x0qJCC07nNcHag/IqBm01bE+N5qJ3dSUB0sha4B24gmxF2uae4pi495LOxfOjK6qMVgZS/SnODYejbLm3+q8AtAHFxuABxJXjNZtTW11S90cslPE1pcQ2SRscMDN75Oj3nXU2JJIAG4IY9hNOjoF5XhWG1VTJ0UGLiR9i7KH1w0bvN3MAXWP4XjGHNErqqR8YIBeyZ7w0ndnZINxOl7EJhj058SiLEt7A7aurQ6KYATMbmDmiwkZcNJLeDgSL20N+Ca3NRFboboNKrbWqVsSuilHTK/T06mip1ehp1m0dQRWCyMZqi5wjbrY273n+w+a0cTrejbp1ju7ObvBQ7MYWXu6Vw09m/x8VIN7BqARRBvG2qvoQtNBCEIBCEIOZGAixSfiVE6mlzs6pPhrvB7E5KCrpWyNLXC90GRS1DZG5h4jiDyK5mgWVPBJSyXGrT5Ecj29q2KaqbI27fEcQeRWL8ZZ0sKqSRLamhVKWFXRmdGpo2KUxLpsaqPE/SpX9JiDm8IWMj8bdI73vt4J92X23w2ioII3VDXPZGC9kbHvd0j7veOra+ZxGpA0WlV+jSgmkfLJG9z3uL3u6aUC7jc6A2CqnYbAoTeQwi3CWsNvFpkCrTzfHKufGsQJp4XbmxsZ9iNpPryv3N1c4k7tbC/Fg9J2xApKGjcz1ugBp5X2tmLy6UP7B0hlA++F6FR7V4PTMyRVFHEz7MTm2vzOTee0rM2t2vwuro54PpcN3xnJo82kb68Z6v2mtVV5KzE6uujpaCMFwizNYwe24uc4PeeAYw2vuABPFPW12z8WFYMYWEOmqZImSy2sXlt5XAcQwBlgP5rnUlTejmtwmgizPq4TUyAdI717MG/omHLuB3niRyAW/j2JYJiAY2oqoXCMuLQKh0Vi4AEnUX0A39qDzz0S4rSU0s81TMyI9G2OMOzEnM7M8jKDuyMHir3pH9I8NTCaalzPa9zS+UtLQQ1wcGMafWN3AakDdYXvozwbA4DJ/DfG/sbWl3uD1vYZsfRUpDoKeNruEhBe/we8kjwKiEn0YbHy04fUTtLHyNyRxnRwYSHOc8cCSG2B1sDfenksVyRqjEaiIWRK1FCuooVdhhU0fIYF1V1LY25j4DiTyC+1VW2Nt3eA4k8gsBrZKqSw0A0JG5o5Dt7VJ9H2jpX1Utz1QfWPDTcwdid4IAxoA3BQYdh7YmBrRuVtbaCEIQCEIQCEIQCEIQQVdG2Rpa4XSlW4dJTPzMvl579OThxCdFxJEHCxF0C5Q4o2TTc7lz+6eKsyRXVXFNmfai78vDw5KhBiz4zlkBPf1v+5YsZaD4FDPTuLXBrsri0hrrB2VxBs7KdDY6242VynqmSD1SD2cR4KQxBNHiO0Po7xiRxLpfpY5ia3/xSFob3BK8+w2IR9ajnHa2IvHmy6/RmJGRkT3RMEkjWlzIy7LnI1y5rGxO4ab7LGwja1tVLCynZma+Dp5nl1ugzEsjiIA1kL2vBFxYMJWtXX5/dg1Q0+vTzgXFwYpW3HEXy6J0ocdwhjQJMHmvxJkfL73lvwXrdNjhdWzUuW3Qwwy58x9bpS4ZcttLZd9+KyKvbaZhrH9A10FDL0crhORMW5WuL2RlmU2D+rnG5XV15TtHiWHzRltLhk0MhtaTpJLN11/dDMHaabwluLBqh3VgnPdDIfg1forabag0tPHMxvSdLLDG0Oc9oAmBIecrXONrDQNJ15qcY/lo3VUws1jJJHBnSnRhdo0SsY65txaN/LVNNfnyDYfEJOrR1B+9E5o832CZME2AxaE5xJ9DaLXcZ93fHFmB7ivSJ9qqiGKOpqKaNlPK6IXjqDJNGJiBG57DGGv6wuGuJF+Ka+hS1NZ1LTvDGte7O8NaHPyhudwFi7KNG3OtlYZArIiCjqKtkY9YgdnE+CxqO2RWVauxVsem93LgPvHgsyqxp7zljBF+A1cf/AMq3hey7n2dLu35eHjzSQUqWjlqn3Nw3i7dpyYOA7U4YfhzImhrRZTwQNYLNFgpFtoIQhAIQhAIQhAIQhAIQhAIQhAKnW4XHKLOAVxCBSrNmHsN4zfsO/wACqzcSmi0eCfvD/qHzTsopaZrt4BUxMLkGOMO+7fePMLnCaGkhMhgDGGaQyyWOrnu3mxOncNBc6arSqNmYnagZT2afBZ82ybvZf5gFTBPFhkQmfOG/vZGMje+7jdkZJYLXsLXO4KhNsbRvkfI+LMZHiV7XSSmN8gAAc6HN0biLDe3gvjtnp27iPC4XP1ZVDn+dyZRoYrg0NSwMlaXNa9sjbPewtey+Vwcwggi54qWGhjZH0di5lnAiV75SQ6+YOdISXDUixJ003LJ+rao8/wA7l03Z+odvt43KYIItlcPicxwYP3Ts0THTTSRxu4Ojhc8saRws3TgtCfHWDdc+4eZXyLZN56z/ACAC0KfZWFupGY9uvxTD6wJMWlk0jB/AP+o/JT0mzMshvIcoO8Dee9ybIaRjdwAUyuGKGH4LHEPVaO9X0IVUIQhAIQhAIQhAIQhAIQhAIQhAIQhAIQhAIQhAIQhAL4V9Qg+BfUIQCEIQCEIQCEIQCEIQCEIQCEIQC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d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263536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dv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6624">
            <a:off x="329846" y="2645895"/>
            <a:ext cx="3022167" cy="343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3347864" y="2055755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 armazenamento de informações digitais no DVD só foi possível pelo conhecimento das propriedades magnéticas da matéria.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3928" y="489070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Eletromagnetismo e Óptica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75656" y="943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física e responsável por toda revolução tecnológica </a:t>
            </a:r>
            <a:endParaRPr lang="pt-BR" dirty="0"/>
          </a:p>
        </p:txBody>
      </p:sp>
      <p:pic>
        <p:nvPicPr>
          <p:cNvPr id="4" name="Imagem 3" descr="cel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07" y="2577283"/>
            <a:ext cx="2880320" cy="2880320"/>
          </a:xfrm>
          <a:prstGeom prst="rect">
            <a:avLst/>
          </a:prstGeom>
        </p:spPr>
      </p:pic>
      <p:pic>
        <p:nvPicPr>
          <p:cNvPr id="5" name="Imagem 4" descr="circuito cel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0342">
            <a:off x="5258398" y="3545548"/>
            <a:ext cx="3448988" cy="267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468339" y="1733862"/>
            <a:ext cx="6489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 celular e derivado da descoberta do transistor. Na corrida espacial muitas tecnologias foram desenvolvidas graças ao conhecimento do espaço e da eletricidade.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8452" y="5457603"/>
            <a:ext cx="45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Eletricidade e Gravitação Universal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30006759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27B954-2612-40DF-9AEE-73FA724270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TS030006759</Template>
  <TotalTime>312</TotalTime>
  <Words>952</Words>
  <Application>Microsoft Office PowerPoint</Application>
  <PresentationFormat>Apresentação na tela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Gill Sans MT</vt:lpstr>
      <vt:lpstr>Verdana</vt:lpstr>
      <vt:lpstr>Wingdings 2</vt:lpstr>
      <vt:lpstr>TS030006759</vt:lpstr>
      <vt:lpstr>POR QUE ESTUDAR FÍSICA?</vt:lpstr>
      <vt:lpstr>O que é Física</vt:lpstr>
      <vt:lpstr>Por que estudar Física</vt:lpstr>
      <vt:lpstr>A física faz parte da nossa vida</vt:lpstr>
      <vt:lpstr>Divisão clássica da Física</vt:lpstr>
      <vt:lpstr>Divisão clássica da Física</vt:lpstr>
      <vt:lpstr>A física e responsável por toda revolução tecnológica </vt:lpstr>
      <vt:lpstr>A física e responsável por toda revolução tecnológica </vt:lpstr>
      <vt:lpstr>A física e responsável por toda revolução tecnológica </vt:lpstr>
      <vt:lpstr>A física e responsável por toda revolução tecnológica </vt:lpstr>
      <vt:lpstr>A física também está nos GAMES</vt:lpstr>
      <vt:lpstr>A física também está nos GAMES</vt:lpstr>
      <vt:lpstr>Física conhecimento para vida inteira</vt:lpstr>
      <vt:lpstr>Física e a Matemática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taniacaiquemarco</dc:creator>
  <cp:lastModifiedBy>Rita</cp:lastModifiedBy>
  <cp:revision>51</cp:revision>
  <dcterms:created xsi:type="dcterms:W3CDTF">2013-02-08T12:50:31Z</dcterms:created>
  <dcterms:modified xsi:type="dcterms:W3CDTF">2015-07-27T16:26:42Z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TC300067599990</vt:lpwstr>
  </property>
</Properties>
</file>